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16" r:id="rId1"/>
    <p:sldMasterId id="2147484024" r:id="rId2"/>
  </p:sldMasterIdLst>
  <p:notesMasterIdLst>
    <p:notesMasterId r:id="rId21"/>
  </p:notesMasterIdLst>
  <p:handoutMasterIdLst>
    <p:handoutMasterId r:id="rId22"/>
  </p:handoutMasterIdLst>
  <p:sldIdLst>
    <p:sldId id="379" r:id="rId3"/>
    <p:sldId id="429" r:id="rId4"/>
    <p:sldId id="499" r:id="rId5"/>
    <p:sldId id="488" r:id="rId6"/>
    <p:sldId id="503" r:id="rId7"/>
    <p:sldId id="504" r:id="rId8"/>
    <p:sldId id="500" r:id="rId9"/>
    <p:sldId id="487" r:id="rId10"/>
    <p:sldId id="491" r:id="rId11"/>
    <p:sldId id="494" r:id="rId12"/>
    <p:sldId id="496" r:id="rId13"/>
    <p:sldId id="497" r:id="rId14"/>
    <p:sldId id="507" r:id="rId15"/>
    <p:sldId id="505" r:id="rId16"/>
    <p:sldId id="506" r:id="rId17"/>
    <p:sldId id="490" r:id="rId18"/>
    <p:sldId id="502" r:id="rId19"/>
    <p:sldId id="486" r:id="rId20"/>
  </p:sldIdLst>
  <p:sldSz cx="13004800" cy="9144000"/>
  <p:notesSz cx="67945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1pPr>
    <a:lvl2pPr marL="457200" algn="l" rtl="0" fontAlgn="base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2pPr>
    <a:lvl3pPr marL="914400" algn="l" rtl="0" fontAlgn="base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3pPr>
    <a:lvl4pPr marL="1371600" algn="l" rtl="0" fontAlgn="base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4pPr>
    <a:lvl5pPr marL="1828800" algn="l" rtl="0" fontAlgn="base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5pPr>
    <a:lvl6pPr marL="2286000" algn="l" defTabSz="914400" rtl="0" eaLnBrk="1" latinLnBrk="0" hangingPunct="1">
      <a:defRPr sz="38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6pPr>
    <a:lvl7pPr marL="2743200" algn="l" defTabSz="914400" rtl="0" eaLnBrk="1" latinLnBrk="0" hangingPunct="1">
      <a:defRPr sz="38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7pPr>
    <a:lvl8pPr marL="3200400" algn="l" defTabSz="914400" rtl="0" eaLnBrk="1" latinLnBrk="0" hangingPunct="1">
      <a:defRPr sz="38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8pPr>
    <a:lvl9pPr marL="3657600" algn="l" defTabSz="914400" rtl="0" eaLnBrk="1" latinLnBrk="0" hangingPunct="1">
      <a:defRPr sz="38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rgbClr val="FF0000"/>
    </p:penClr>
  </p:showPr>
  <p:clrMru>
    <a:srgbClr val="CC0000"/>
    <a:srgbClr val="C5D785"/>
    <a:srgbClr val="CCECFF"/>
    <a:srgbClr val="6DD588"/>
    <a:srgbClr val="99CC00"/>
    <a:srgbClr val="008000"/>
    <a:srgbClr val="9DE3AF"/>
    <a:srgbClr val="CA3C2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Estilo claro 2 - Énfasis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Estilo claro 2 - Énfasis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8568" autoAdjust="0"/>
    <p:restoredTop sz="99361" autoAdjust="0"/>
  </p:normalViewPr>
  <p:slideViewPr>
    <p:cSldViewPr>
      <p:cViewPr>
        <p:scale>
          <a:sx n="59" d="100"/>
          <a:sy n="59" d="100"/>
        </p:scale>
        <p:origin x="-1176" y="-762"/>
      </p:cViewPr>
      <p:guideLst>
        <p:guide orient="horz" pos="2880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2" d="100"/>
        <a:sy n="52" d="100"/>
      </p:scale>
      <p:origin x="0" y="0"/>
    </p:cViewPr>
  </p:sorterViewPr>
  <p:notesViewPr>
    <p:cSldViewPr>
      <p:cViewPr>
        <p:scale>
          <a:sx n="70" d="100"/>
          <a:sy n="70" d="100"/>
        </p:scale>
        <p:origin x="-2262" y="-210"/>
      </p:cViewPr>
      <p:guideLst>
        <p:guide orient="horz" pos="3120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://www.idae.es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6CFF29-BACE-4D14-98F1-E42F49D39FFC}" type="doc">
      <dgm:prSet loTypeId="urn:microsoft.com/office/officeart/2005/8/layout/hProcess9" loCatId="process" qsTypeId="urn:microsoft.com/office/officeart/2005/8/quickstyle/simple1#3" qsCatId="simple" csTypeId="urn:microsoft.com/office/officeart/2005/8/colors/accent1_2#4" csCatId="accent1" phldr="1"/>
      <dgm:spPr/>
    </dgm:pt>
    <dgm:pt modelId="{D64A9603-DD9E-4BF1-B9C2-284539B9F153}">
      <dgm:prSet phldrT="[Texto]"/>
      <dgm:spPr>
        <a:solidFill>
          <a:srgbClr val="CA3C20"/>
        </a:solidFill>
      </dgm:spPr>
      <dgm:t>
        <a:bodyPr/>
        <a:lstStyle/>
        <a:p>
          <a:r>
            <a:rPr lang="es-ES" dirty="0" smtClean="0">
              <a:solidFill>
                <a:schemeClr val="tx1"/>
              </a:solidFill>
              <a:latin typeface="Trebuchet MS" panose="020B0603020202020204" pitchFamily="34" charset="0"/>
            </a:rPr>
            <a:t>INICIO: 2/10/2013</a:t>
          </a:r>
          <a:endParaRPr lang="es-ES" dirty="0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0B1A2F9C-9BDC-4E93-8B98-17D0EC7EED30}" type="parTrans" cxnId="{3A9B2B36-FA17-48BF-A584-789D6514D8B3}">
      <dgm:prSet/>
      <dgm:spPr/>
      <dgm:t>
        <a:bodyPr/>
        <a:lstStyle/>
        <a:p>
          <a:endParaRPr lang="es-ES"/>
        </a:p>
      </dgm:t>
    </dgm:pt>
    <dgm:pt modelId="{A1039180-5884-4335-8494-7B3027E7646B}" type="sibTrans" cxnId="{3A9B2B36-FA17-48BF-A584-789D6514D8B3}">
      <dgm:prSet/>
      <dgm:spPr/>
      <dgm:t>
        <a:bodyPr/>
        <a:lstStyle/>
        <a:p>
          <a:endParaRPr lang="es-ES"/>
        </a:p>
      </dgm:t>
    </dgm:pt>
    <dgm:pt modelId="{740EACFA-0F28-49E1-B807-0ECF46178F05}">
      <dgm:prSet phldrT="[Texto]"/>
      <dgm:spPr>
        <a:solidFill>
          <a:srgbClr val="CA3C20"/>
        </a:solidFill>
      </dgm:spPr>
      <dgm:t>
        <a:bodyPr/>
        <a:lstStyle/>
        <a:p>
          <a:r>
            <a:rPr lang="es-ES" dirty="0" smtClean="0">
              <a:solidFill>
                <a:schemeClr val="tx1"/>
              </a:solidFill>
              <a:latin typeface="Trebuchet MS" panose="020B0603020202020204" pitchFamily="34" charset="0"/>
            </a:rPr>
            <a:t>FIN: 30/10/2015</a:t>
          </a:r>
          <a:endParaRPr lang="es-ES" dirty="0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AA681DD5-782A-4CC9-A8D1-BCD6A6949E17}" type="parTrans" cxnId="{1A040893-C089-42EA-B477-4FE1FE1EF5AD}">
      <dgm:prSet/>
      <dgm:spPr/>
      <dgm:t>
        <a:bodyPr/>
        <a:lstStyle/>
        <a:p>
          <a:endParaRPr lang="es-ES"/>
        </a:p>
      </dgm:t>
    </dgm:pt>
    <dgm:pt modelId="{3612D13E-766A-4081-8277-EB615E0EDE9A}" type="sibTrans" cxnId="{1A040893-C089-42EA-B477-4FE1FE1EF5AD}">
      <dgm:prSet/>
      <dgm:spPr/>
      <dgm:t>
        <a:bodyPr/>
        <a:lstStyle/>
        <a:p>
          <a:endParaRPr lang="es-ES"/>
        </a:p>
      </dgm:t>
    </dgm:pt>
    <dgm:pt modelId="{2BF931A2-BA43-4FCD-BE3B-1546169D51B9}" type="pres">
      <dgm:prSet presAssocID="{AF6CFF29-BACE-4D14-98F1-E42F49D39FFC}" presName="CompostProcess" presStyleCnt="0">
        <dgm:presLayoutVars>
          <dgm:dir/>
          <dgm:resizeHandles val="exact"/>
        </dgm:presLayoutVars>
      </dgm:prSet>
      <dgm:spPr/>
    </dgm:pt>
    <dgm:pt modelId="{D6B0FF23-7637-4EF7-8A2B-F6801F269DC3}" type="pres">
      <dgm:prSet presAssocID="{AF6CFF29-BACE-4D14-98F1-E42F49D39FFC}" presName="arrow" presStyleLbl="bgShp" presStyleIdx="0" presStyleCnt="1"/>
      <dgm:spPr>
        <a:solidFill>
          <a:schemeClr val="bg1">
            <a:lumMod val="50000"/>
          </a:schemeClr>
        </a:solidFill>
      </dgm:spPr>
    </dgm:pt>
    <dgm:pt modelId="{F83AF1FC-F04F-48D9-94BE-EF6219A47346}" type="pres">
      <dgm:prSet presAssocID="{AF6CFF29-BACE-4D14-98F1-E42F49D39FFC}" presName="linearProcess" presStyleCnt="0"/>
      <dgm:spPr/>
    </dgm:pt>
    <dgm:pt modelId="{07858922-6DE2-4FAC-9CC4-017463303C97}" type="pres">
      <dgm:prSet presAssocID="{D64A9603-DD9E-4BF1-B9C2-284539B9F153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2B56D3-D795-4166-8D09-28EAB44A11A1}" type="pres">
      <dgm:prSet presAssocID="{A1039180-5884-4335-8494-7B3027E7646B}" presName="sibTrans" presStyleCnt="0"/>
      <dgm:spPr/>
    </dgm:pt>
    <dgm:pt modelId="{669C52B6-B411-4939-853D-9B7172AFA940}" type="pres">
      <dgm:prSet presAssocID="{740EACFA-0F28-49E1-B807-0ECF46178F05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DDD275C-BCBF-459A-8140-679843AAD510}" type="presOf" srcId="{D64A9603-DD9E-4BF1-B9C2-284539B9F153}" destId="{07858922-6DE2-4FAC-9CC4-017463303C97}" srcOrd="0" destOrd="0" presId="urn:microsoft.com/office/officeart/2005/8/layout/hProcess9"/>
    <dgm:cxn modelId="{6CE1B332-6D73-43C2-A2E5-693789F29F65}" type="presOf" srcId="{AF6CFF29-BACE-4D14-98F1-E42F49D39FFC}" destId="{2BF931A2-BA43-4FCD-BE3B-1546169D51B9}" srcOrd="0" destOrd="0" presId="urn:microsoft.com/office/officeart/2005/8/layout/hProcess9"/>
    <dgm:cxn modelId="{1A040893-C089-42EA-B477-4FE1FE1EF5AD}" srcId="{AF6CFF29-BACE-4D14-98F1-E42F49D39FFC}" destId="{740EACFA-0F28-49E1-B807-0ECF46178F05}" srcOrd="1" destOrd="0" parTransId="{AA681DD5-782A-4CC9-A8D1-BCD6A6949E17}" sibTransId="{3612D13E-766A-4081-8277-EB615E0EDE9A}"/>
    <dgm:cxn modelId="{3A9B2B36-FA17-48BF-A584-789D6514D8B3}" srcId="{AF6CFF29-BACE-4D14-98F1-E42F49D39FFC}" destId="{D64A9603-DD9E-4BF1-B9C2-284539B9F153}" srcOrd="0" destOrd="0" parTransId="{0B1A2F9C-9BDC-4E93-8B98-17D0EC7EED30}" sibTransId="{A1039180-5884-4335-8494-7B3027E7646B}"/>
    <dgm:cxn modelId="{D88EA2DD-286C-439F-9268-F8473E31F899}" type="presOf" srcId="{740EACFA-0F28-49E1-B807-0ECF46178F05}" destId="{669C52B6-B411-4939-853D-9B7172AFA940}" srcOrd="0" destOrd="0" presId="urn:microsoft.com/office/officeart/2005/8/layout/hProcess9"/>
    <dgm:cxn modelId="{F434906D-CF57-41A8-B2A5-D7FD58CFECF7}" type="presParOf" srcId="{2BF931A2-BA43-4FCD-BE3B-1546169D51B9}" destId="{D6B0FF23-7637-4EF7-8A2B-F6801F269DC3}" srcOrd="0" destOrd="0" presId="urn:microsoft.com/office/officeart/2005/8/layout/hProcess9"/>
    <dgm:cxn modelId="{998EBCCD-E448-4BBD-8E01-693E05038448}" type="presParOf" srcId="{2BF931A2-BA43-4FCD-BE3B-1546169D51B9}" destId="{F83AF1FC-F04F-48D9-94BE-EF6219A47346}" srcOrd="1" destOrd="0" presId="urn:microsoft.com/office/officeart/2005/8/layout/hProcess9"/>
    <dgm:cxn modelId="{764D5066-3885-429E-9633-751D696F6767}" type="presParOf" srcId="{F83AF1FC-F04F-48D9-94BE-EF6219A47346}" destId="{07858922-6DE2-4FAC-9CC4-017463303C97}" srcOrd="0" destOrd="0" presId="urn:microsoft.com/office/officeart/2005/8/layout/hProcess9"/>
    <dgm:cxn modelId="{93118C75-CAB9-4709-9554-EDFE38A8E62D}" type="presParOf" srcId="{F83AF1FC-F04F-48D9-94BE-EF6219A47346}" destId="{3C2B56D3-D795-4166-8D09-28EAB44A11A1}" srcOrd="1" destOrd="0" presId="urn:microsoft.com/office/officeart/2005/8/layout/hProcess9"/>
    <dgm:cxn modelId="{D05B81E6-FF15-4B25-B429-6D27E77A0C98}" type="presParOf" srcId="{F83AF1FC-F04F-48D9-94BE-EF6219A47346}" destId="{669C52B6-B411-4939-853D-9B7172AFA940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27C0F9-4380-45D5-800E-77DAF9E15554}" type="doc">
      <dgm:prSet loTypeId="urn:microsoft.com/office/officeart/2005/8/layout/hChevron3" loCatId="process" qsTypeId="urn:microsoft.com/office/officeart/2005/8/quickstyle/simple3" qsCatId="simple" csTypeId="urn:microsoft.com/office/officeart/2005/8/colors/accent1_2#5" csCatId="accent1" phldr="1"/>
      <dgm:spPr/>
      <dgm:t>
        <a:bodyPr/>
        <a:lstStyle/>
        <a:p>
          <a:endParaRPr lang="es-ES"/>
        </a:p>
      </dgm:t>
    </dgm:pt>
    <dgm:pt modelId="{22776D6A-8A1F-42BA-B544-05ECB8327734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ES" dirty="0">
              <a:solidFill>
                <a:schemeClr val="bg1"/>
              </a:solidFill>
            </a:rPr>
            <a:t>IDENTIFICACIÓN DEL PROYECTO</a:t>
          </a:r>
        </a:p>
      </dgm:t>
    </dgm:pt>
    <dgm:pt modelId="{B6A3254D-82ED-4007-A041-1CFFBD21002F}" type="parTrans" cxnId="{05F0ACD2-F02C-4CC0-9CF6-A654B210EA4B}">
      <dgm:prSet/>
      <dgm:spPr/>
      <dgm:t>
        <a:bodyPr/>
        <a:lstStyle/>
        <a:p>
          <a:endParaRPr lang="es-ES"/>
        </a:p>
      </dgm:t>
    </dgm:pt>
    <dgm:pt modelId="{A89FD86A-69B7-466C-8FB8-5D1C25E435BC}" type="sibTrans" cxnId="{05F0ACD2-F02C-4CC0-9CF6-A654B210EA4B}">
      <dgm:prSet/>
      <dgm:spPr/>
      <dgm:t>
        <a:bodyPr/>
        <a:lstStyle/>
        <a:p>
          <a:endParaRPr lang="es-ES"/>
        </a:p>
      </dgm:t>
    </dgm:pt>
    <dgm:pt modelId="{0CA1B0E1-5568-49D6-AB81-93A688623484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ES">
              <a:solidFill>
                <a:schemeClr val="bg1"/>
              </a:solidFill>
            </a:rPr>
            <a:t>TIPOLOGÍA</a:t>
          </a:r>
          <a:r>
            <a:rPr lang="es-ES"/>
            <a:t> </a:t>
          </a:r>
          <a:r>
            <a:rPr lang="es-ES">
              <a:solidFill>
                <a:schemeClr val="bg1"/>
              </a:solidFill>
            </a:rPr>
            <a:t>DE</a:t>
          </a:r>
          <a:r>
            <a:rPr lang="es-ES"/>
            <a:t> </a:t>
          </a:r>
          <a:r>
            <a:rPr lang="es-ES">
              <a:solidFill>
                <a:schemeClr val="bg1"/>
              </a:solidFill>
            </a:rPr>
            <a:t>ACTUACIÓN</a:t>
          </a:r>
        </a:p>
      </dgm:t>
    </dgm:pt>
    <dgm:pt modelId="{F03046A5-F271-4A14-A4CB-19BDCF9BC599}" type="parTrans" cxnId="{A5773AC4-11F2-4BF8-878A-35DFDEB5BE75}">
      <dgm:prSet/>
      <dgm:spPr/>
      <dgm:t>
        <a:bodyPr/>
        <a:lstStyle/>
        <a:p>
          <a:endParaRPr lang="es-ES"/>
        </a:p>
      </dgm:t>
    </dgm:pt>
    <dgm:pt modelId="{A3C3A560-6213-4816-83FB-EEFF326CABB5}" type="sibTrans" cxnId="{A5773AC4-11F2-4BF8-878A-35DFDEB5BE75}">
      <dgm:prSet/>
      <dgm:spPr/>
      <dgm:t>
        <a:bodyPr/>
        <a:lstStyle/>
        <a:p>
          <a:endParaRPr lang="es-ES"/>
        </a:p>
      </dgm:t>
    </dgm:pt>
    <dgm:pt modelId="{0998C805-2653-4D12-A73C-787D7A85B47A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ES">
              <a:solidFill>
                <a:schemeClr val="bg1"/>
              </a:solidFill>
            </a:rPr>
            <a:t>DESCRIPCIÓN</a:t>
          </a:r>
          <a:r>
            <a:rPr lang="es-ES"/>
            <a:t> </a:t>
          </a:r>
          <a:r>
            <a:rPr lang="es-ES">
              <a:solidFill>
                <a:schemeClr val="bg1"/>
              </a:solidFill>
            </a:rPr>
            <a:t>ACTUACIONES</a:t>
          </a:r>
          <a:r>
            <a:rPr lang="es-ES"/>
            <a:t> </a:t>
          </a:r>
          <a:r>
            <a:rPr lang="es-ES">
              <a:solidFill>
                <a:schemeClr val="bg1"/>
              </a:solidFill>
            </a:rPr>
            <a:t>ELEGIBLES</a:t>
          </a:r>
        </a:p>
      </dgm:t>
    </dgm:pt>
    <dgm:pt modelId="{EEF8BFD0-8F00-4C37-9F8B-3FEDC0CE0A3D}" type="parTrans" cxnId="{AB0A151A-D316-47F2-9F75-04BFC98D392C}">
      <dgm:prSet/>
      <dgm:spPr/>
      <dgm:t>
        <a:bodyPr/>
        <a:lstStyle/>
        <a:p>
          <a:endParaRPr lang="es-ES"/>
        </a:p>
      </dgm:t>
    </dgm:pt>
    <dgm:pt modelId="{FD99BA66-5C7D-4D11-B72D-791FCA3C26DA}" type="sibTrans" cxnId="{AB0A151A-D316-47F2-9F75-04BFC98D392C}">
      <dgm:prSet/>
      <dgm:spPr/>
      <dgm:t>
        <a:bodyPr/>
        <a:lstStyle/>
        <a:p>
          <a:endParaRPr lang="es-ES"/>
        </a:p>
      </dgm:t>
    </dgm:pt>
    <dgm:pt modelId="{F65EC67F-1501-4838-9F78-3036FC6D41EB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ES">
              <a:solidFill>
                <a:schemeClr val="bg1"/>
              </a:solidFill>
            </a:rPr>
            <a:t>DESCRIPCIÓN</a:t>
          </a:r>
          <a:r>
            <a:rPr lang="es-ES"/>
            <a:t> </a:t>
          </a:r>
          <a:r>
            <a:rPr lang="es-ES">
              <a:solidFill>
                <a:schemeClr val="bg1"/>
              </a:solidFill>
            </a:rPr>
            <a:t>COSTE</a:t>
          </a:r>
          <a:r>
            <a:rPr lang="es-ES"/>
            <a:t> </a:t>
          </a:r>
          <a:r>
            <a:rPr lang="es-ES">
              <a:solidFill>
                <a:schemeClr val="bg1"/>
              </a:solidFill>
            </a:rPr>
            <a:t>ELEGIBLE</a:t>
          </a:r>
        </a:p>
      </dgm:t>
    </dgm:pt>
    <dgm:pt modelId="{A06EE484-9CAF-404C-99D7-76204E1D26EE}" type="parTrans" cxnId="{008E62FC-99DD-4BA8-8FED-ECE22D8754B6}">
      <dgm:prSet/>
      <dgm:spPr/>
      <dgm:t>
        <a:bodyPr/>
        <a:lstStyle/>
        <a:p>
          <a:endParaRPr lang="es-ES"/>
        </a:p>
      </dgm:t>
    </dgm:pt>
    <dgm:pt modelId="{D7206DC3-ED32-417E-9689-07715F8F1F42}" type="sibTrans" cxnId="{008E62FC-99DD-4BA8-8FED-ECE22D8754B6}">
      <dgm:prSet/>
      <dgm:spPr/>
      <dgm:t>
        <a:bodyPr/>
        <a:lstStyle/>
        <a:p>
          <a:endParaRPr lang="es-ES"/>
        </a:p>
      </dgm:t>
    </dgm:pt>
    <dgm:pt modelId="{95E9F779-188E-4684-8EA2-2F15BB7E9B65}" type="pres">
      <dgm:prSet presAssocID="{1C27C0F9-4380-45D5-800E-77DAF9E1555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9B0CE5B-C0B7-436A-82C5-65C96EF985B1}" type="pres">
      <dgm:prSet presAssocID="{22776D6A-8A1F-42BA-B544-05ECB8327734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B2B3AA-2D12-4BE5-805B-7A10540A75E6}" type="pres">
      <dgm:prSet presAssocID="{A89FD86A-69B7-466C-8FB8-5D1C25E435BC}" presName="parSpace" presStyleCnt="0"/>
      <dgm:spPr/>
    </dgm:pt>
    <dgm:pt modelId="{745368CB-7F16-4E8B-BDF4-4C99A1399CB5}" type="pres">
      <dgm:prSet presAssocID="{0CA1B0E1-5568-49D6-AB81-93A688623484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473C2A-9C97-4F51-96A0-1D9A643E0C30}" type="pres">
      <dgm:prSet presAssocID="{A3C3A560-6213-4816-83FB-EEFF326CABB5}" presName="parSpace" presStyleCnt="0"/>
      <dgm:spPr/>
    </dgm:pt>
    <dgm:pt modelId="{AE517210-3127-4EE9-8AF5-15D2E687250D}" type="pres">
      <dgm:prSet presAssocID="{0998C805-2653-4D12-A73C-787D7A85B47A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87CAB9-3332-4F56-86F6-35493C8F923C}" type="pres">
      <dgm:prSet presAssocID="{FD99BA66-5C7D-4D11-B72D-791FCA3C26DA}" presName="parSpace" presStyleCnt="0"/>
      <dgm:spPr/>
    </dgm:pt>
    <dgm:pt modelId="{DEDA7372-E09D-4F5F-BCC7-B626EAAED3DB}" type="pres">
      <dgm:prSet presAssocID="{F65EC67F-1501-4838-9F78-3036FC6D41EB}" presName="parTxOnly" presStyleLbl="node1" presStyleIdx="3" presStyleCnt="4" custLinFactNeighborX="151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A69AD8F-EB24-4EB8-B2FD-F8A1D969DAD4}" type="presOf" srcId="{0CA1B0E1-5568-49D6-AB81-93A688623484}" destId="{745368CB-7F16-4E8B-BDF4-4C99A1399CB5}" srcOrd="0" destOrd="0" presId="urn:microsoft.com/office/officeart/2005/8/layout/hChevron3"/>
    <dgm:cxn modelId="{49F9D771-CAFC-4414-890C-D46432244746}" type="presOf" srcId="{F65EC67F-1501-4838-9F78-3036FC6D41EB}" destId="{DEDA7372-E09D-4F5F-BCC7-B626EAAED3DB}" srcOrd="0" destOrd="0" presId="urn:microsoft.com/office/officeart/2005/8/layout/hChevron3"/>
    <dgm:cxn modelId="{008E62FC-99DD-4BA8-8FED-ECE22D8754B6}" srcId="{1C27C0F9-4380-45D5-800E-77DAF9E15554}" destId="{F65EC67F-1501-4838-9F78-3036FC6D41EB}" srcOrd="3" destOrd="0" parTransId="{A06EE484-9CAF-404C-99D7-76204E1D26EE}" sibTransId="{D7206DC3-ED32-417E-9689-07715F8F1F42}"/>
    <dgm:cxn modelId="{05F0ACD2-F02C-4CC0-9CF6-A654B210EA4B}" srcId="{1C27C0F9-4380-45D5-800E-77DAF9E15554}" destId="{22776D6A-8A1F-42BA-B544-05ECB8327734}" srcOrd="0" destOrd="0" parTransId="{B6A3254D-82ED-4007-A041-1CFFBD21002F}" sibTransId="{A89FD86A-69B7-466C-8FB8-5D1C25E435BC}"/>
    <dgm:cxn modelId="{A5773AC4-11F2-4BF8-878A-35DFDEB5BE75}" srcId="{1C27C0F9-4380-45D5-800E-77DAF9E15554}" destId="{0CA1B0E1-5568-49D6-AB81-93A688623484}" srcOrd="1" destOrd="0" parTransId="{F03046A5-F271-4A14-A4CB-19BDCF9BC599}" sibTransId="{A3C3A560-6213-4816-83FB-EEFF326CABB5}"/>
    <dgm:cxn modelId="{54ED65E3-B1C9-42B0-94C0-797F33A3DAF5}" type="presOf" srcId="{22776D6A-8A1F-42BA-B544-05ECB8327734}" destId="{79B0CE5B-C0B7-436A-82C5-65C96EF985B1}" srcOrd="0" destOrd="0" presId="urn:microsoft.com/office/officeart/2005/8/layout/hChevron3"/>
    <dgm:cxn modelId="{AB0A151A-D316-47F2-9F75-04BFC98D392C}" srcId="{1C27C0F9-4380-45D5-800E-77DAF9E15554}" destId="{0998C805-2653-4D12-A73C-787D7A85B47A}" srcOrd="2" destOrd="0" parTransId="{EEF8BFD0-8F00-4C37-9F8B-3FEDC0CE0A3D}" sibTransId="{FD99BA66-5C7D-4D11-B72D-791FCA3C26DA}"/>
    <dgm:cxn modelId="{0AF175AD-8B32-4065-A536-E58E5F840FDB}" type="presOf" srcId="{0998C805-2653-4D12-A73C-787D7A85B47A}" destId="{AE517210-3127-4EE9-8AF5-15D2E687250D}" srcOrd="0" destOrd="0" presId="urn:microsoft.com/office/officeart/2005/8/layout/hChevron3"/>
    <dgm:cxn modelId="{E15BE438-AADD-4AC9-A403-CA81C7CE2A99}" type="presOf" srcId="{1C27C0F9-4380-45D5-800E-77DAF9E15554}" destId="{95E9F779-188E-4684-8EA2-2F15BB7E9B65}" srcOrd="0" destOrd="0" presId="urn:microsoft.com/office/officeart/2005/8/layout/hChevron3"/>
    <dgm:cxn modelId="{3DE0CB67-4328-443D-BCC4-7FADB497A6BE}" type="presParOf" srcId="{95E9F779-188E-4684-8EA2-2F15BB7E9B65}" destId="{79B0CE5B-C0B7-436A-82C5-65C96EF985B1}" srcOrd="0" destOrd="0" presId="urn:microsoft.com/office/officeart/2005/8/layout/hChevron3"/>
    <dgm:cxn modelId="{DC66C1AA-3958-4FD4-B715-894C024CB7BD}" type="presParOf" srcId="{95E9F779-188E-4684-8EA2-2F15BB7E9B65}" destId="{A7B2B3AA-2D12-4BE5-805B-7A10540A75E6}" srcOrd="1" destOrd="0" presId="urn:microsoft.com/office/officeart/2005/8/layout/hChevron3"/>
    <dgm:cxn modelId="{D85522BA-A610-4986-9FF1-A1A991F02ECB}" type="presParOf" srcId="{95E9F779-188E-4684-8EA2-2F15BB7E9B65}" destId="{745368CB-7F16-4E8B-BDF4-4C99A1399CB5}" srcOrd="2" destOrd="0" presId="urn:microsoft.com/office/officeart/2005/8/layout/hChevron3"/>
    <dgm:cxn modelId="{8C05CEB7-AA3A-48B2-BBEA-C0C1274E3A29}" type="presParOf" srcId="{95E9F779-188E-4684-8EA2-2F15BB7E9B65}" destId="{BA473C2A-9C97-4F51-96A0-1D9A643E0C30}" srcOrd="3" destOrd="0" presId="urn:microsoft.com/office/officeart/2005/8/layout/hChevron3"/>
    <dgm:cxn modelId="{F73431D0-19C6-48EC-94FE-C165A7B61327}" type="presParOf" srcId="{95E9F779-188E-4684-8EA2-2F15BB7E9B65}" destId="{AE517210-3127-4EE9-8AF5-15D2E687250D}" srcOrd="4" destOrd="0" presId="urn:microsoft.com/office/officeart/2005/8/layout/hChevron3"/>
    <dgm:cxn modelId="{8A7D1776-06D0-4281-B180-E33A6A6994D1}" type="presParOf" srcId="{95E9F779-188E-4684-8EA2-2F15BB7E9B65}" destId="{7387CAB9-3332-4F56-86F6-35493C8F923C}" srcOrd="5" destOrd="0" presId="urn:microsoft.com/office/officeart/2005/8/layout/hChevron3"/>
    <dgm:cxn modelId="{2B893F59-645E-4090-A6D5-DF1BF9A26B6B}" type="presParOf" srcId="{95E9F779-188E-4684-8EA2-2F15BB7E9B65}" destId="{DEDA7372-E09D-4F5F-BCC7-B626EAAED3DB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20F7C1-9597-4C30-8533-43EED205FC32}" type="doc">
      <dgm:prSet loTypeId="urn:microsoft.com/office/officeart/2005/8/layout/lProcess1" loCatId="process" qsTypeId="urn:microsoft.com/office/officeart/2005/8/quickstyle/simple1#4" qsCatId="simple" csTypeId="urn:microsoft.com/office/officeart/2005/8/colors/accent1_2#6" csCatId="accent1" phldr="1"/>
      <dgm:spPr/>
      <dgm:t>
        <a:bodyPr/>
        <a:lstStyle/>
        <a:p>
          <a:endParaRPr lang="es-ES"/>
        </a:p>
      </dgm:t>
    </dgm:pt>
    <dgm:pt modelId="{FA04B27D-B313-4129-A7EF-058DB85CFF70}">
      <dgm:prSet phldrT="[Texto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s-ES" sz="1600" b="1" dirty="0" smtClean="0">
              <a:latin typeface="Trebuchet MS" panose="020B0603020202020204" pitchFamily="34" charset="0"/>
            </a:rPr>
            <a:t>PREVIAS A LA SOLICITUD</a:t>
          </a:r>
          <a:endParaRPr lang="es-ES" sz="1600" b="1" dirty="0">
            <a:latin typeface="Trebuchet MS" panose="020B0603020202020204" pitchFamily="34" charset="0"/>
          </a:endParaRPr>
        </a:p>
      </dgm:t>
    </dgm:pt>
    <dgm:pt modelId="{4C9334B7-B08C-4191-B0D5-7930435D7ABF}" type="parTrans" cxnId="{36F7A48D-DA5B-4C91-ABF2-C2AFEB4F4A1F}">
      <dgm:prSet/>
      <dgm:spPr/>
      <dgm:t>
        <a:bodyPr/>
        <a:lstStyle/>
        <a:p>
          <a:endParaRPr lang="es-ES"/>
        </a:p>
      </dgm:t>
    </dgm:pt>
    <dgm:pt modelId="{744A602E-71DC-499D-80FF-0A57DDD1B880}" type="sibTrans" cxnId="{36F7A48D-DA5B-4C91-ABF2-C2AFEB4F4A1F}">
      <dgm:prSet/>
      <dgm:spPr/>
      <dgm:t>
        <a:bodyPr/>
        <a:lstStyle/>
        <a:p>
          <a:endParaRPr lang="es-ES"/>
        </a:p>
      </dgm:t>
    </dgm:pt>
    <dgm:pt modelId="{3A4FB9D4-B4B7-44A1-BB1C-6DEFA2E00E26}">
      <dgm:prSet phldrT="[Texto]" custT="1"/>
      <dgm:spPr/>
      <dgm:t>
        <a:bodyPr/>
        <a:lstStyle/>
        <a:p>
          <a:r>
            <a:rPr lang="es-ES" sz="1300" dirty="0" smtClean="0">
              <a:latin typeface="Trebuchet MS" panose="020B0603020202020204" pitchFamily="34" charset="0"/>
            </a:rPr>
            <a:t>Certificación energética del edificio</a:t>
          </a:r>
        </a:p>
        <a:p>
          <a:r>
            <a:rPr lang="es-ES" sz="1300" dirty="0" smtClean="0">
              <a:latin typeface="Trebuchet MS" panose="020B0603020202020204" pitchFamily="34" charset="0"/>
            </a:rPr>
            <a:t>+ </a:t>
          </a:r>
        </a:p>
        <a:p>
          <a:r>
            <a:rPr lang="es-ES" sz="1300" dirty="0" smtClean="0">
              <a:latin typeface="Trebuchet MS" panose="020B0603020202020204" pitchFamily="34" charset="0"/>
            </a:rPr>
            <a:t>Documento de medidas de mejora</a:t>
          </a:r>
          <a:endParaRPr lang="es-ES" sz="1300" dirty="0">
            <a:latin typeface="Trebuchet MS" panose="020B0603020202020204" pitchFamily="34" charset="0"/>
          </a:endParaRPr>
        </a:p>
      </dgm:t>
    </dgm:pt>
    <dgm:pt modelId="{4904B5FE-6AE2-4D3B-B4FB-877D51F9F1DD}" type="parTrans" cxnId="{1382E2AE-43A2-4887-869A-F92FBD94037A}">
      <dgm:prSet/>
      <dgm:spPr>
        <a:solidFill>
          <a:schemeClr val="accent1"/>
        </a:solidFill>
      </dgm:spPr>
      <dgm:t>
        <a:bodyPr/>
        <a:lstStyle/>
        <a:p>
          <a:endParaRPr lang="es-ES"/>
        </a:p>
      </dgm:t>
    </dgm:pt>
    <dgm:pt modelId="{9F609EFC-DFFB-41E9-8418-96446C2693BC}" type="sibTrans" cxnId="{1382E2AE-43A2-4887-869A-F92FBD94037A}">
      <dgm:prSet/>
      <dgm:spPr>
        <a:solidFill>
          <a:schemeClr val="accent1"/>
        </a:solidFill>
      </dgm:spPr>
      <dgm:t>
        <a:bodyPr/>
        <a:lstStyle/>
        <a:p>
          <a:endParaRPr lang="es-ES"/>
        </a:p>
      </dgm:t>
    </dgm:pt>
    <dgm:pt modelId="{6B927198-722C-4F42-86D2-305992A19D34}">
      <dgm:prSet phldrT="[Texto]" custT="1"/>
      <dgm:spPr/>
      <dgm:t>
        <a:bodyPr/>
        <a:lstStyle/>
        <a:p>
          <a:r>
            <a:rPr lang="es-ES" sz="1300" b="1" dirty="0" smtClean="0">
              <a:latin typeface="Trebuchet MS" panose="020B0603020202020204" pitchFamily="34" charset="0"/>
            </a:rPr>
            <a:t>Informe de Evaluación del Edificio.</a:t>
          </a:r>
          <a:endParaRPr lang="es-ES" sz="1300" dirty="0">
            <a:latin typeface="Trebuchet MS" panose="020B0603020202020204" pitchFamily="34" charset="0"/>
          </a:endParaRPr>
        </a:p>
      </dgm:t>
    </dgm:pt>
    <dgm:pt modelId="{4062ABBE-AD58-4713-B2B6-629C5C69F939}" type="parTrans" cxnId="{C4F18D9A-66F2-409C-A172-3726752E3259}">
      <dgm:prSet/>
      <dgm:spPr/>
      <dgm:t>
        <a:bodyPr/>
        <a:lstStyle/>
        <a:p>
          <a:endParaRPr lang="es-ES"/>
        </a:p>
      </dgm:t>
    </dgm:pt>
    <dgm:pt modelId="{931B4C03-BDE4-475B-BA74-CFC2C7581B08}" type="sibTrans" cxnId="{C4F18D9A-66F2-409C-A172-3726752E3259}">
      <dgm:prSet/>
      <dgm:spPr>
        <a:solidFill>
          <a:schemeClr val="accent1"/>
        </a:solidFill>
      </dgm:spPr>
      <dgm:t>
        <a:bodyPr/>
        <a:lstStyle/>
        <a:p>
          <a:endParaRPr lang="es-ES"/>
        </a:p>
      </dgm:t>
    </dgm:pt>
    <dgm:pt modelId="{CFD1B702-216C-4806-A687-872DDB9323C1}">
      <dgm:prSet phldrT="[Texto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s-ES" sz="1600" b="1" dirty="0" smtClean="0">
              <a:latin typeface="Trebuchet MS" panose="020B0603020202020204" pitchFamily="34" charset="0"/>
            </a:rPr>
            <a:t>SOLICITUD</a:t>
          </a:r>
          <a:endParaRPr lang="es-ES" sz="1600" b="1" dirty="0">
            <a:latin typeface="Trebuchet MS" panose="020B0603020202020204" pitchFamily="34" charset="0"/>
          </a:endParaRPr>
        </a:p>
      </dgm:t>
    </dgm:pt>
    <dgm:pt modelId="{0268D652-756D-477A-88B7-9DC0C975B1BC}" type="parTrans" cxnId="{A78E7811-0CA6-45E9-A936-C4E17DA91018}">
      <dgm:prSet/>
      <dgm:spPr/>
      <dgm:t>
        <a:bodyPr/>
        <a:lstStyle/>
        <a:p>
          <a:endParaRPr lang="es-ES"/>
        </a:p>
      </dgm:t>
    </dgm:pt>
    <dgm:pt modelId="{7EC49830-3CD0-4A03-88F2-0F7B04F4E56D}" type="sibTrans" cxnId="{A78E7811-0CA6-45E9-A936-C4E17DA91018}">
      <dgm:prSet/>
      <dgm:spPr/>
      <dgm:t>
        <a:bodyPr/>
        <a:lstStyle/>
        <a:p>
          <a:endParaRPr lang="es-ES"/>
        </a:p>
      </dgm:t>
    </dgm:pt>
    <dgm:pt modelId="{1707F03B-BA42-419E-8894-FD38D3FEFE75}">
      <dgm:prSet phldrT="[Texto]" custT="1"/>
      <dgm:spPr/>
      <dgm:t>
        <a:bodyPr/>
        <a:lstStyle/>
        <a:p>
          <a:r>
            <a:rPr lang="es-ES" sz="1300" b="1" dirty="0" smtClean="0">
              <a:solidFill>
                <a:schemeClr val="tx1"/>
              </a:solidFill>
              <a:latin typeface="Trebuchet MS" panose="020B0603020202020204" pitchFamily="34" charset="0"/>
            </a:rPr>
            <a:t>Presentación ante IDAE de solicitud de ayuda</a:t>
          </a:r>
          <a:r>
            <a:rPr lang="es-ES" sz="1300" dirty="0" smtClean="0">
              <a:solidFill>
                <a:schemeClr val="tx1"/>
              </a:solidFill>
              <a:latin typeface="Trebuchet MS" panose="020B0603020202020204" pitchFamily="34" charset="0"/>
            </a:rPr>
            <a:t>, conforme al formulario disponible en </a:t>
          </a:r>
          <a:r>
            <a:rPr lang="es-ES" sz="1300" dirty="0" smtClean="0">
              <a:solidFill>
                <a:schemeClr val="tx1"/>
              </a:solidFill>
              <a:latin typeface="Trebuchet MS" panose="020B0603020202020204" pitchFamily="34" charset="0"/>
              <a:hlinkClick xmlns:r="http://schemas.openxmlformats.org/officeDocument/2006/relationships" r:id="rId1"/>
            </a:rPr>
            <a:t>http://www.idae.es/</a:t>
          </a:r>
          <a:endParaRPr lang="es-ES" sz="1300" dirty="0" smtClean="0">
            <a:solidFill>
              <a:schemeClr val="tx1"/>
            </a:solidFill>
            <a:latin typeface="Trebuchet MS" panose="020B0603020202020204" pitchFamily="34" charset="0"/>
          </a:endParaRPr>
        </a:p>
        <a:p>
          <a:r>
            <a:rPr lang="es-ES" sz="1300" dirty="0" smtClean="0">
              <a:latin typeface="Trebuchet MS" panose="020B0603020202020204" pitchFamily="34" charset="0"/>
            </a:rPr>
            <a:t>(Plazo de carga de documentación </a:t>
          </a:r>
          <a:r>
            <a:rPr lang="es-ES" sz="1300" b="1" dirty="0" smtClean="0">
              <a:latin typeface="Trebuchet MS" panose="020B0603020202020204" pitchFamily="34" charset="0"/>
            </a:rPr>
            <a:t>15 días desde la fecha de envío de código de usuario/clave acceso)</a:t>
          </a:r>
          <a:endParaRPr lang="es-ES" sz="1300" dirty="0">
            <a:latin typeface="Trebuchet MS" panose="020B0603020202020204" pitchFamily="34" charset="0"/>
          </a:endParaRPr>
        </a:p>
      </dgm:t>
    </dgm:pt>
    <dgm:pt modelId="{3FA99640-9B3B-44EF-9C97-16C050F05F89}" type="parTrans" cxnId="{1CA4805E-ACA9-4C5A-B229-87F931262D40}">
      <dgm:prSet/>
      <dgm:spPr>
        <a:solidFill>
          <a:schemeClr val="accent1"/>
        </a:solidFill>
      </dgm:spPr>
      <dgm:t>
        <a:bodyPr/>
        <a:lstStyle/>
        <a:p>
          <a:endParaRPr lang="es-ES"/>
        </a:p>
      </dgm:t>
    </dgm:pt>
    <dgm:pt modelId="{30CFD443-A6EA-4E3A-93B5-753F221F473A}" type="sibTrans" cxnId="{1CA4805E-ACA9-4C5A-B229-87F931262D40}">
      <dgm:prSet/>
      <dgm:spPr>
        <a:solidFill>
          <a:schemeClr val="accent1"/>
        </a:solidFill>
      </dgm:spPr>
      <dgm:t>
        <a:bodyPr/>
        <a:lstStyle/>
        <a:p>
          <a:endParaRPr lang="es-ES"/>
        </a:p>
      </dgm:t>
    </dgm:pt>
    <dgm:pt modelId="{8FE71207-20E0-4F41-ABAD-CC608FB0B0D2}">
      <dgm:prSet phldrT="[Texto]" custT="1"/>
      <dgm:spPr/>
      <dgm:t>
        <a:bodyPr/>
        <a:lstStyle/>
        <a:p>
          <a:r>
            <a:rPr lang="es-ES" sz="1300" dirty="0" smtClean="0">
              <a:solidFill>
                <a:schemeClr val="tx1"/>
              </a:solidFill>
              <a:latin typeface="Trebuchet MS" panose="020B0603020202020204" pitchFamily="34" charset="0"/>
            </a:rPr>
            <a:t>Comunicación de IDAE al solicitante de </a:t>
          </a:r>
          <a:r>
            <a:rPr lang="es-ES" sz="1300" b="1" dirty="0" smtClean="0">
              <a:solidFill>
                <a:schemeClr val="tx1"/>
              </a:solidFill>
              <a:latin typeface="Trebuchet MS" panose="020B0603020202020204" pitchFamily="34" charset="0"/>
            </a:rPr>
            <a:t>Resolución</a:t>
          </a:r>
          <a:r>
            <a:rPr lang="es-ES" sz="1300" dirty="0" smtClean="0">
              <a:solidFill>
                <a:schemeClr val="tx1"/>
              </a:solidFill>
              <a:latin typeface="Trebuchet MS" panose="020B0603020202020204" pitchFamily="34" charset="0"/>
            </a:rPr>
            <a:t> favorable o desfavorable </a:t>
          </a:r>
          <a:r>
            <a:rPr lang="es-ES" sz="1300" b="1" dirty="0" smtClean="0">
              <a:solidFill>
                <a:schemeClr val="tx1"/>
              </a:solidFill>
              <a:latin typeface="Trebuchet MS" panose="020B0603020202020204" pitchFamily="34" charset="0"/>
            </a:rPr>
            <a:t>de la solicitud:</a:t>
          </a:r>
          <a:endParaRPr lang="es-ES" sz="1300" dirty="0">
            <a:latin typeface="Trebuchet MS" panose="020B0603020202020204" pitchFamily="34" charset="0"/>
          </a:endParaRPr>
        </a:p>
      </dgm:t>
    </dgm:pt>
    <dgm:pt modelId="{DF6DD37A-1D32-4C7D-86CD-0C332B0F42B9}" type="parTrans" cxnId="{4A98D64E-B40C-4CA7-8174-0C599BCBB06F}">
      <dgm:prSet/>
      <dgm:spPr/>
      <dgm:t>
        <a:bodyPr/>
        <a:lstStyle/>
        <a:p>
          <a:endParaRPr lang="es-ES"/>
        </a:p>
      </dgm:t>
    </dgm:pt>
    <dgm:pt modelId="{A297C3B1-F8FA-4CB1-B0A3-25BADF1E0FBF}" type="sibTrans" cxnId="{4A98D64E-B40C-4CA7-8174-0C599BCBB06F}">
      <dgm:prSet/>
      <dgm:spPr/>
      <dgm:t>
        <a:bodyPr/>
        <a:lstStyle/>
        <a:p>
          <a:endParaRPr lang="es-ES"/>
        </a:p>
      </dgm:t>
    </dgm:pt>
    <dgm:pt modelId="{22E9CADE-4B81-4386-BD9C-740411F41F24}">
      <dgm:prSet phldrT="[Texto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s-ES" sz="1600" b="1" dirty="0" smtClean="0">
              <a:latin typeface="Trebuchet MS" panose="020B0603020202020204" pitchFamily="34" charset="0"/>
            </a:rPr>
            <a:t>POSTERIOR A LA SOLICITUD</a:t>
          </a:r>
          <a:endParaRPr lang="es-ES" sz="1600" b="1" dirty="0">
            <a:latin typeface="Trebuchet MS" panose="020B0603020202020204" pitchFamily="34" charset="0"/>
          </a:endParaRPr>
        </a:p>
      </dgm:t>
    </dgm:pt>
    <dgm:pt modelId="{1B627493-8926-429C-A791-CFFEA84CDD52}" type="parTrans" cxnId="{9CDD94C2-7EEF-4E7B-BE8B-69665CF02662}">
      <dgm:prSet/>
      <dgm:spPr/>
      <dgm:t>
        <a:bodyPr/>
        <a:lstStyle/>
        <a:p>
          <a:endParaRPr lang="es-ES"/>
        </a:p>
      </dgm:t>
    </dgm:pt>
    <dgm:pt modelId="{C3816134-A0DE-46F1-9EE7-0855506D9DCE}" type="sibTrans" cxnId="{9CDD94C2-7EEF-4E7B-BE8B-69665CF02662}">
      <dgm:prSet/>
      <dgm:spPr/>
      <dgm:t>
        <a:bodyPr/>
        <a:lstStyle/>
        <a:p>
          <a:endParaRPr lang="es-ES"/>
        </a:p>
      </dgm:t>
    </dgm:pt>
    <dgm:pt modelId="{03EC6AC4-663D-40FF-9BE3-D3404F6F9D34}">
      <dgm:prSet phldrT="[Texto]" custT="1"/>
      <dgm:spPr/>
      <dgm:t>
        <a:bodyPr/>
        <a:lstStyle/>
        <a:p>
          <a:r>
            <a:rPr lang="es-ES" sz="1300" b="1" dirty="0" smtClean="0">
              <a:latin typeface="Trebuchet MS" panose="020B0603020202020204" pitchFamily="34" charset="0"/>
            </a:rPr>
            <a:t>Proyecto de ejecución </a:t>
          </a:r>
          <a:r>
            <a:rPr lang="es-ES" sz="1300" dirty="0" smtClean="0">
              <a:latin typeface="Trebuchet MS" panose="020B0603020202020204" pitchFamily="34" charset="0"/>
            </a:rPr>
            <a:t>de las medidas de eficiencia energética, que permita </a:t>
          </a:r>
          <a:r>
            <a:rPr lang="es-ES" sz="1300" b="1" dirty="0" smtClean="0">
              <a:latin typeface="Trebuchet MS" panose="020B0603020202020204" pitchFamily="34" charset="0"/>
            </a:rPr>
            <a:t>mejorar al menos 1 letra</a:t>
          </a:r>
          <a:r>
            <a:rPr lang="es-ES" sz="1300" dirty="0" smtClean="0">
              <a:latin typeface="Trebuchet MS" panose="020B0603020202020204" pitchFamily="34" charset="0"/>
            </a:rPr>
            <a:t> de la escala de eficiencia energética.</a:t>
          </a:r>
          <a:endParaRPr lang="es-ES" sz="1300" dirty="0">
            <a:latin typeface="Trebuchet MS" panose="020B0603020202020204" pitchFamily="34" charset="0"/>
          </a:endParaRPr>
        </a:p>
      </dgm:t>
    </dgm:pt>
    <dgm:pt modelId="{3E32D58C-3EE5-4C7F-996C-67A61C80FCE7}" type="parTrans" cxnId="{930AC986-D90D-476F-A5A9-F4817A08A9BD}">
      <dgm:prSet/>
      <dgm:spPr/>
      <dgm:t>
        <a:bodyPr/>
        <a:lstStyle/>
        <a:p>
          <a:endParaRPr lang="es-ES"/>
        </a:p>
      </dgm:t>
    </dgm:pt>
    <dgm:pt modelId="{364A6D10-1313-4AE0-833E-7F1491F2E23E}" type="sibTrans" cxnId="{930AC986-D90D-476F-A5A9-F4817A08A9BD}">
      <dgm:prSet/>
      <dgm:spPr>
        <a:solidFill>
          <a:schemeClr val="accent1"/>
        </a:solidFill>
      </dgm:spPr>
      <dgm:t>
        <a:bodyPr/>
        <a:lstStyle/>
        <a:p>
          <a:endParaRPr lang="es-ES"/>
        </a:p>
      </dgm:t>
    </dgm:pt>
    <dgm:pt modelId="{A8D20FEC-C2D7-4AF0-93DD-687947A125E5}">
      <dgm:prSet phldrT="[Texto]" custT="1"/>
      <dgm:spPr/>
      <dgm:t>
        <a:bodyPr/>
        <a:lstStyle/>
        <a:p>
          <a:r>
            <a:rPr lang="es-ES" sz="1300" dirty="0" smtClean="0">
              <a:solidFill>
                <a:schemeClr val="tx1"/>
              </a:solidFill>
              <a:latin typeface="Trebuchet MS" panose="020B0603020202020204" pitchFamily="34" charset="0"/>
            </a:rPr>
            <a:t>Tramitación de </a:t>
          </a:r>
          <a:r>
            <a:rPr lang="es-ES" sz="1300" b="1" dirty="0" smtClean="0">
              <a:solidFill>
                <a:schemeClr val="tx1"/>
              </a:solidFill>
              <a:latin typeface="Trebuchet MS" panose="020B0603020202020204" pitchFamily="34" charset="0"/>
            </a:rPr>
            <a:t>licencias</a:t>
          </a:r>
          <a:r>
            <a:rPr lang="es-ES" sz="1300" dirty="0" smtClean="0">
              <a:solidFill>
                <a:schemeClr val="tx1"/>
              </a:solidFill>
              <a:latin typeface="Trebuchet MS" panose="020B0603020202020204" pitchFamily="34" charset="0"/>
            </a:rPr>
            <a:t> y/o permisos.</a:t>
          </a:r>
          <a:endParaRPr lang="es-ES" sz="1300" dirty="0">
            <a:latin typeface="Trebuchet MS" panose="020B0603020202020204" pitchFamily="34" charset="0"/>
          </a:endParaRPr>
        </a:p>
      </dgm:t>
    </dgm:pt>
    <dgm:pt modelId="{327111C8-8E49-4E90-BF86-43D6C815A77C}" type="parTrans" cxnId="{14D44034-3941-471A-AFB1-76B725B68B7A}">
      <dgm:prSet/>
      <dgm:spPr/>
      <dgm:t>
        <a:bodyPr/>
        <a:lstStyle/>
        <a:p>
          <a:endParaRPr lang="es-ES"/>
        </a:p>
      </dgm:t>
    </dgm:pt>
    <dgm:pt modelId="{E4D9C62B-5EDC-4267-AF56-973F8047E83A}" type="sibTrans" cxnId="{14D44034-3941-471A-AFB1-76B725B68B7A}">
      <dgm:prSet/>
      <dgm:spPr/>
      <dgm:t>
        <a:bodyPr/>
        <a:lstStyle/>
        <a:p>
          <a:endParaRPr lang="es-ES"/>
        </a:p>
      </dgm:t>
    </dgm:pt>
    <dgm:pt modelId="{5FA81C47-3B2E-42CE-B73D-D3F51DADBF41}">
      <dgm:prSet phldrT="[Texto]" custT="1"/>
      <dgm:spPr/>
      <dgm:t>
        <a:bodyPr/>
        <a:lstStyle/>
        <a:p>
          <a:r>
            <a:rPr lang="es-ES" sz="1300" b="1" dirty="0" smtClean="0">
              <a:solidFill>
                <a:schemeClr val="tx1"/>
              </a:solidFill>
              <a:latin typeface="Trebuchet MS" panose="020B0603020202020204" pitchFamily="34" charset="0"/>
            </a:rPr>
            <a:t>Ejecución de las medidas </a:t>
          </a:r>
          <a:r>
            <a:rPr lang="es-ES" sz="1300" dirty="0" smtClean="0">
              <a:solidFill>
                <a:schemeClr val="tx1"/>
              </a:solidFill>
              <a:latin typeface="Trebuchet MS" panose="020B0603020202020204" pitchFamily="34" charset="0"/>
            </a:rPr>
            <a:t>de eficiencia energética y energías renovables. Deben iniciarse antes de 6 meses y finalizarse en un plazo máximo de 12  meses desde la notificación de la resolución.</a:t>
          </a:r>
          <a:endParaRPr lang="es-ES" sz="1300" dirty="0">
            <a:latin typeface="Trebuchet MS" panose="020B0603020202020204" pitchFamily="34" charset="0"/>
          </a:endParaRPr>
        </a:p>
      </dgm:t>
    </dgm:pt>
    <dgm:pt modelId="{7CB37BE1-0969-4001-ABBD-C94EA64C27E7}" type="parTrans" cxnId="{D7D5FC7E-4475-47B8-910B-7AA5FECF5E41}">
      <dgm:prSet/>
      <dgm:spPr/>
      <dgm:t>
        <a:bodyPr/>
        <a:lstStyle/>
        <a:p>
          <a:endParaRPr lang="es-ES"/>
        </a:p>
      </dgm:t>
    </dgm:pt>
    <dgm:pt modelId="{669DBBDB-6D8F-4B43-AFC7-7AC0BF165361}" type="sibTrans" cxnId="{D7D5FC7E-4475-47B8-910B-7AA5FECF5E41}">
      <dgm:prSet/>
      <dgm:spPr>
        <a:solidFill>
          <a:schemeClr val="accent1"/>
        </a:solidFill>
      </dgm:spPr>
      <dgm:t>
        <a:bodyPr/>
        <a:lstStyle/>
        <a:p>
          <a:endParaRPr lang="es-ES"/>
        </a:p>
      </dgm:t>
    </dgm:pt>
    <dgm:pt modelId="{C33437D5-513E-4423-8C71-47EBACA48B65}">
      <dgm:prSet phldrT="[Texto]" custT="1"/>
      <dgm:spPr/>
      <dgm:t>
        <a:bodyPr/>
        <a:lstStyle/>
        <a:p>
          <a:r>
            <a:rPr lang="es-ES" sz="1300" b="1" dirty="0" smtClean="0">
              <a:solidFill>
                <a:schemeClr val="tx1"/>
              </a:solidFill>
              <a:latin typeface="Trebuchet MS" panose="020B0603020202020204" pitchFamily="34" charset="0"/>
            </a:rPr>
            <a:t>Pago de ayudas </a:t>
          </a:r>
          <a:endParaRPr lang="es-ES" sz="1300" dirty="0">
            <a:latin typeface="Trebuchet MS" panose="020B0603020202020204" pitchFamily="34" charset="0"/>
          </a:endParaRPr>
        </a:p>
      </dgm:t>
    </dgm:pt>
    <dgm:pt modelId="{B96DC1FB-3F56-498C-8A6E-C74B1BA3319A}" type="parTrans" cxnId="{8F1DC972-6526-4D84-A530-05EA8CB91A9D}">
      <dgm:prSet/>
      <dgm:spPr/>
      <dgm:t>
        <a:bodyPr/>
        <a:lstStyle/>
        <a:p>
          <a:endParaRPr lang="es-ES"/>
        </a:p>
      </dgm:t>
    </dgm:pt>
    <dgm:pt modelId="{DE7B5D6F-32F0-4E15-A433-E2DDF417971A}" type="sibTrans" cxnId="{8F1DC972-6526-4D84-A530-05EA8CB91A9D}">
      <dgm:prSet/>
      <dgm:spPr>
        <a:solidFill>
          <a:schemeClr val="accent1"/>
        </a:solidFill>
      </dgm:spPr>
      <dgm:t>
        <a:bodyPr/>
        <a:lstStyle/>
        <a:p>
          <a:endParaRPr lang="es-ES"/>
        </a:p>
      </dgm:t>
    </dgm:pt>
    <dgm:pt modelId="{8BE8749B-E7B8-4C4C-B43C-AD6EA6F60D92}">
      <dgm:prSet phldrT="[Texto]" custT="1"/>
      <dgm:spPr/>
      <dgm:t>
        <a:bodyPr/>
        <a:lstStyle/>
        <a:p>
          <a:r>
            <a:rPr lang="es-ES" sz="1300" b="1" dirty="0" smtClean="0">
              <a:latin typeface="Trebuchet MS" panose="020B0603020202020204" pitchFamily="34" charset="0"/>
            </a:rPr>
            <a:t>Valoración</a:t>
          </a:r>
          <a:r>
            <a:rPr lang="es-ES" sz="1300" b="0" dirty="0" smtClean="0">
              <a:latin typeface="Trebuchet MS" panose="020B0603020202020204" pitchFamily="34" charset="0"/>
            </a:rPr>
            <a:t> administrativa, económico / financiera y técnica por parte de IDAE</a:t>
          </a:r>
          <a:endParaRPr lang="es-ES" sz="1300" b="0" dirty="0">
            <a:latin typeface="Trebuchet MS" panose="020B0603020202020204" pitchFamily="34" charset="0"/>
          </a:endParaRPr>
        </a:p>
      </dgm:t>
    </dgm:pt>
    <dgm:pt modelId="{613A840E-0349-4E6A-A0D3-CA3613892996}" type="parTrans" cxnId="{1C3D899B-9D71-4654-B4F8-33B6085B7EA5}">
      <dgm:prSet/>
      <dgm:spPr/>
      <dgm:t>
        <a:bodyPr/>
        <a:lstStyle/>
        <a:p>
          <a:endParaRPr lang="es-ES"/>
        </a:p>
      </dgm:t>
    </dgm:pt>
    <dgm:pt modelId="{8CA7E156-0E16-4B1E-AE49-B25C57DF44A9}" type="sibTrans" cxnId="{1C3D899B-9D71-4654-B4F8-33B6085B7EA5}">
      <dgm:prSet/>
      <dgm:spPr>
        <a:solidFill>
          <a:schemeClr val="accent1"/>
        </a:solidFill>
      </dgm:spPr>
      <dgm:t>
        <a:bodyPr/>
        <a:lstStyle/>
        <a:p>
          <a:endParaRPr lang="es-ES"/>
        </a:p>
      </dgm:t>
    </dgm:pt>
    <dgm:pt modelId="{B9434F39-A365-423A-AF88-06C6A867A867}">
      <dgm:prSet phldrT="[Texto]" custT="1"/>
      <dgm:spPr/>
      <dgm:t>
        <a:bodyPr/>
        <a:lstStyle/>
        <a:p>
          <a:r>
            <a:rPr lang="es-ES" sz="1300" u="sng" dirty="0" smtClean="0">
              <a:latin typeface="Trebuchet MS" panose="020B0603020202020204" pitchFamily="34" charset="0"/>
            </a:rPr>
            <a:t>Desestimación</a:t>
          </a:r>
          <a:r>
            <a:rPr lang="es-ES" sz="1300" dirty="0" smtClean="0">
              <a:latin typeface="Trebuchet MS" panose="020B0603020202020204" pitchFamily="34" charset="0"/>
            </a:rPr>
            <a:t>: si no cumplen los requisitos, IDAE lo notificará mediante correo electrónico.                                                                                                                                 (Plazo de alegaciones:  15 días naturales).</a:t>
          </a:r>
          <a:endParaRPr lang="es-ES" sz="1300" dirty="0">
            <a:latin typeface="Trebuchet MS" panose="020B0603020202020204" pitchFamily="34" charset="0"/>
          </a:endParaRPr>
        </a:p>
      </dgm:t>
    </dgm:pt>
    <dgm:pt modelId="{4E72FD7A-310B-441E-8E40-8B1B4E5DDBAC}" type="parTrans" cxnId="{E54D155C-2306-48A9-B03B-F11DB5A93EF1}">
      <dgm:prSet/>
      <dgm:spPr/>
      <dgm:t>
        <a:bodyPr/>
        <a:lstStyle/>
        <a:p>
          <a:endParaRPr lang="es-ES"/>
        </a:p>
      </dgm:t>
    </dgm:pt>
    <dgm:pt modelId="{F2749B38-215A-4F64-AB5D-9469CDD86FC7}" type="sibTrans" cxnId="{E54D155C-2306-48A9-B03B-F11DB5A93EF1}">
      <dgm:prSet/>
      <dgm:spPr/>
      <dgm:t>
        <a:bodyPr/>
        <a:lstStyle/>
        <a:p>
          <a:endParaRPr lang="es-ES"/>
        </a:p>
      </dgm:t>
    </dgm:pt>
    <dgm:pt modelId="{ADF562F3-B463-42EC-B762-1BF96C222CF8}">
      <dgm:prSet phldrT="[Texto]" custT="1"/>
      <dgm:spPr/>
      <dgm:t>
        <a:bodyPr/>
        <a:lstStyle/>
        <a:p>
          <a:r>
            <a:rPr lang="es-ES" sz="1300" u="sng" dirty="0" smtClean="0">
              <a:latin typeface="Trebuchet MS" panose="020B0603020202020204" pitchFamily="34" charset="0"/>
            </a:rPr>
            <a:t>Subsanación</a:t>
          </a:r>
          <a:r>
            <a:rPr lang="es-ES" sz="1300" dirty="0" smtClean="0">
              <a:latin typeface="Trebuchet MS" panose="020B0603020202020204" pitchFamily="34" charset="0"/>
            </a:rPr>
            <a:t>: defectos u omisiones subsanables en la documentación aportada, IDAE lo notificara mediante correo electrónico.                                                                                                                                  (Plazo de subsanación: 15 </a:t>
          </a:r>
          <a:r>
            <a:rPr lang="es-ES" sz="1300" dirty="0" err="1" smtClean="0">
              <a:latin typeface="Trebuchet MS" panose="020B0603020202020204" pitchFamily="34" charset="0"/>
            </a:rPr>
            <a:t>dias</a:t>
          </a:r>
          <a:r>
            <a:rPr lang="es-ES" sz="1300" dirty="0" smtClean="0">
              <a:latin typeface="Trebuchet MS" panose="020B0603020202020204" pitchFamily="34" charset="0"/>
            </a:rPr>
            <a:t> naturales).</a:t>
          </a:r>
          <a:endParaRPr lang="es-ES" sz="1300" dirty="0">
            <a:latin typeface="Trebuchet MS" panose="020B0603020202020204" pitchFamily="34" charset="0"/>
          </a:endParaRPr>
        </a:p>
      </dgm:t>
    </dgm:pt>
    <dgm:pt modelId="{128298E5-A0C6-4509-B57E-02A5018B9215}" type="parTrans" cxnId="{0263BA66-EAFF-4488-80F6-738D80D75DF8}">
      <dgm:prSet/>
      <dgm:spPr/>
      <dgm:t>
        <a:bodyPr/>
        <a:lstStyle/>
        <a:p>
          <a:endParaRPr lang="es-ES"/>
        </a:p>
      </dgm:t>
    </dgm:pt>
    <dgm:pt modelId="{C3D932BA-5E31-4658-B6D0-2EFBC5953A08}" type="sibTrans" cxnId="{0263BA66-EAFF-4488-80F6-738D80D75DF8}">
      <dgm:prSet/>
      <dgm:spPr/>
      <dgm:t>
        <a:bodyPr/>
        <a:lstStyle/>
        <a:p>
          <a:endParaRPr lang="es-ES"/>
        </a:p>
      </dgm:t>
    </dgm:pt>
    <dgm:pt modelId="{120C1526-95BD-491C-9C5C-E1EEE4483D91}">
      <dgm:prSet phldrT="[Texto]" custT="1"/>
      <dgm:spPr/>
      <dgm:t>
        <a:bodyPr/>
        <a:lstStyle/>
        <a:p>
          <a:r>
            <a:rPr lang="es-ES" sz="1300" u="sng" dirty="0" smtClean="0">
              <a:latin typeface="Trebuchet MS" panose="020B0603020202020204" pitchFamily="34" charset="0"/>
            </a:rPr>
            <a:t>Reformulación</a:t>
          </a:r>
          <a:r>
            <a:rPr lang="es-ES" sz="1300" dirty="0" smtClean="0">
              <a:latin typeface="Trebuchet MS" panose="020B0603020202020204" pitchFamily="34" charset="0"/>
            </a:rPr>
            <a:t>: si importe de ayuda solicitada resulte superior al calculado por IDAE.                                                                                                                                                                                            (Plazo de reformulación: a definir por IDAE).</a:t>
          </a:r>
          <a:endParaRPr lang="es-ES" sz="1300" dirty="0">
            <a:latin typeface="Trebuchet MS" panose="020B0603020202020204" pitchFamily="34" charset="0"/>
          </a:endParaRPr>
        </a:p>
      </dgm:t>
    </dgm:pt>
    <dgm:pt modelId="{A251D751-2206-4FC1-827E-1F6BF13B7868}" type="parTrans" cxnId="{68764E0B-E753-4CF2-8EE0-0EF0D059132D}">
      <dgm:prSet/>
      <dgm:spPr/>
      <dgm:t>
        <a:bodyPr/>
        <a:lstStyle/>
        <a:p>
          <a:endParaRPr lang="es-ES"/>
        </a:p>
      </dgm:t>
    </dgm:pt>
    <dgm:pt modelId="{9738122B-F813-4B77-8C34-30C50255B59F}" type="sibTrans" cxnId="{68764E0B-E753-4CF2-8EE0-0EF0D059132D}">
      <dgm:prSet/>
      <dgm:spPr/>
      <dgm:t>
        <a:bodyPr/>
        <a:lstStyle/>
        <a:p>
          <a:endParaRPr lang="es-ES"/>
        </a:p>
      </dgm:t>
    </dgm:pt>
    <dgm:pt modelId="{C82533ED-3457-4A83-8466-566A61799B18}">
      <dgm:prSet phldrT="[Texto]" custT="1"/>
      <dgm:spPr/>
      <dgm:t>
        <a:bodyPr/>
        <a:lstStyle/>
        <a:p>
          <a:r>
            <a:rPr lang="es-ES" sz="1300" b="1" dirty="0" smtClean="0">
              <a:latin typeface="Trebuchet MS" panose="020B0603020202020204" pitchFamily="34" charset="0"/>
            </a:rPr>
            <a:t>Aceptación de la ayuda</a:t>
          </a:r>
          <a:r>
            <a:rPr lang="es-ES" sz="1300" dirty="0" smtClean="0">
              <a:latin typeface="Trebuchet MS" panose="020B0603020202020204" pitchFamily="34" charset="0"/>
            </a:rPr>
            <a:t>: el Beneficiario deberá notificar a IDAE su aceptación en el plazo máximo de 30 días naturales desde la fecha de notificación.</a:t>
          </a:r>
          <a:endParaRPr lang="es-ES" sz="1300" dirty="0">
            <a:latin typeface="Trebuchet MS" panose="020B0603020202020204" pitchFamily="34" charset="0"/>
          </a:endParaRPr>
        </a:p>
      </dgm:t>
    </dgm:pt>
    <dgm:pt modelId="{F59ADE8F-5313-435F-9C4A-5BEC9E1D3DF9}" type="parTrans" cxnId="{F7CE5CF8-3476-4FA8-ADB4-0ACD9B659F78}">
      <dgm:prSet/>
      <dgm:spPr>
        <a:solidFill>
          <a:schemeClr val="accent1"/>
        </a:solidFill>
      </dgm:spPr>
      <dgm:t>
        <a:bodyPr/>
        <a:lstStyle/>
        <a:p>
          <a:endParaRPr lang="es-ES"/>
        </a:p>
      </dgm:t>
    </dgm:pt>
    <dgm:pt modelId="{424974E4-024F-4CFF-ABE9-4A9555BF3847}" type="sibTrans" cxnId="{F7CE5CF8-3476-4FA8-ADB4-0ACD9B659F78}">
      <dgm:prSet/>
      <dgm:spPr>
        <a:solidFill>
          <a:schemeClr val="accent1"/>
        </a:solidFill>
      </dgm:spPr>
      <dgm:t>
        <a:bodyPr/>
        <a:lstStyle/>
        <a:p>
          <a:endParaRPr lang="es-ES"/>
        </a:p>
      </dgm:t>
    </dgm:pt>
    <dgm:pt modelId="{3C5BB080-07B9-4F21-A407-067359A61313}">
      <dgm:prSet phldrT="[Texto]" custT="1"/>
      <dgm:spPr/>
      <dgm:t>
        <a:bodyPr/>
        <a:lstStyle/>
        <a:p>
          <a:r>
            <a:rPr lang="es-ES" sz="1300" b="1" dirty="0" smtClean="0">
              <a:solidFill>
                <a:schemeClr val="tx1"/>
              </a:solidFill>
              <a:latin typeface="Trebuchet MS" panose="020B0603020202020204" pitchFamily="34" charset="0"/>
            </a:rPr>
            <a:t>Firma de Contrato de Préstamo </a:t>
          </a:r>
          <a:r>
            <a:rPr lang="es-ES" sz="1300" dirty="0" smtClean="0">
              <a:solidFill>
                <a:schemeClr val="tx1"/>
              </a:solidFill>
              <a:latin typeface="Trebuchet MS" panose="020B0603020202020204" pitchFamily="34" charset="0"/>
            </a:rPr>
            <a:t>entre beneficiario e IDAE según modelo</a:t>
          </a:r>
        </a:p>
        <a:p>
          <a:r>
            <a:rPr lang="es-ES" sz="1300" dirty="0" smtClean="0">
              <a:solidFill>
                <a:schemeClr val="tx1"/>
              </a:solidFill>
              <a:latin typeface="Trebuchet MS" panose="020B0603020202020204" pitchFamily="34" charset="0"/>
            </a:rPr>
            <a:t>(Plazo máximo para la firma: 60 días naturales desde la fecha de notificación de la Resolución de la ayuda)</a:t>
          </a:r>
          <a:endParaRPr lang="es-ES" sz="1300" dirty="0">
            <a:latin typeface="Trebuchet MS" panose="020B0603020202020204" pitchFamily="34" charset="0"/>
          </a:endParaRPr>
        </a:p>
      </dgm:t>
    </dgm:pt>
    <dgm:pt modelId="{B5223E60-0A91-4B0D-BA85-9F66B6014D83}" type="parTrans" cxnId="{3C14FD3E-F704-4B54-8E23-869F59313547}">
      <dgm:prSet/>
      <dgm:spPr/>
      <dgm:t>
        <a:bodyPr/>
        <a:lstStyle/>
        <a:p>
          <a:endParaRPr lang="es-ES"/>
        </a:p>
      </dgm:t>
    </dgm:pt>
    <dgm:pt modelId="{D3507DDA-6A87-428E-AED0-5220A4550E8D}" type="sibTrans" cxnId="{3C14FD3E-F704-4B54-8E23-869F59313547}">
      <dgm:prSet/>
      <dgm:spPr>
        <a:solidFill>
          <a:schemeClr val="accent1"/>
        </a:solidFill>
      </dgm:spPr>
      <dgm:t>
        <a:bodyPr/>
        <a:lstStyle/>
        <a:p>
          <a:endParaRPr lang="es-ES"/>
        </a:p>
      </dgm:t>
    </dgm:pt>
    <dgm:pt modelId="{EF5AC4F6-9B1D-4E5C-A876-17455BB315F9}">
      <dgm:prSet phldrT="[Texto]" custT="1"/>
      <dgm:spPr/>
      <dgm:t>
        <a:bodyPr/>
        <a:lstStyle/>
        <a:p>
          <a:r>
            <a:rPr lang="es-ES" sz="1300" b="1" dirty="0" smtClean="0">
              <a:solidFill>
                <a:srgbClr val="CC0000"/>
              </a:solidFill>
              <a:latin typeface="Trebuchet MS" panose="020B0603020202020204" pitchFamily="34" charset="0"/>
            </a:rPr>
            <a:t>Justificación de actuaciones</a:t>
          </a:r>
          <a:endParaRPr lang="es-ES" sz="1300" b="1" dirty="0">
            <a:solidFill>
              <a:srgbClr val="CC0000"/>
            </a:solidFill>
            <a:latin typeface="Trebuchet MS" panose="020B0603020202020204" pitchFamily="34" charset="0"/>
          </a:endParaRPr>
        </a:p>
      </dgm:t>
    </dgm:pt>
    <dgm:pt modelId="{C963BB0E-9816-4F09-B5C1-B8760AFF8C89}" type="parTrans" cxnId="{B75D8529-82C6-4D1A-A3B9-045C22B0B969}">
      <dgm:prSet/>
      <dgm:spPr/>
      <dgm:t>
        <a:bodyPr/>
        <a:lstStyle/>
        <a:p>
          <a:endParaRPr lang="es-ES"/>
        </a:p>
      </dgm:t>
    </dgm:pt>
    <dgm:pt modelId="{C835A9EA-98F7-4688-964F-29A0591A1007}" type="sibTrans" cxnId="{B75D8529-82C6-4D1A-A3B9-045C22B0B969}">
      <dgm:prSet/>
      <dgm:spPr>
        <a:solidFill>
          <a:schemeClr val="accent1"/>
        </a:solidFill>
      </dgm:spPr>
      <dgm:t>
        <a:bodyPr/>
        <a:lstStyle/>
        <a:p>
          <a:endParaRPr lang="es-ES"/>
        </a:p>
      </dgm:t>
    </dgm:pt>
    <dgm:pt modelId="{AE7EE0CE-CA4C-4410-AB32-D1EA81E3976F}" type="pres">
      <dgm:prSet presAssocID="{DF20F7C1-9597-4C30-8533-43EED205FC3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8E1B6AC-9EF8-4FB1-A0D7-889F0687DC96}" type="pres">
      <dgm:prSet presAssocID="{FA04B27D-B313-4129-A7EF-058DB85CFF70}" presName="vertFlow" presStyleCnt="0"/>
      <dgm:spPr/>
    </dgm:pt>
    <dgm:pt modelId="{4930755C-82DB-4969-BF23-F75BA5D7B9A4}" type="pres">
      <dgm:prSet presAssocID="{FA04B27D-B313-4129-A7EF-058DB85CFF70}" presName="header" presStyleLbl="node1" presStyleIdx="0" presStyleCnt="3" custScaleY="41423" custLinFactNeighborX="-264" custLinFactNeighborY="-1580"/>
      <dgm:spPr/>
      <dgm:t>
        <a:bodyPr/>
        <a:lstStyle/>
        <a:p>
          <a:endParaRPr lang="es-ES"/>
        </a:p>
      </dgm:t>
    </dgm:pt>
    <dgm:pt modelId="{8B81CDD1-D9F9-4682-92DF-54A3F29E10C3}" type="pres">
      <dgm:prSet presAssocID="{4904B5FE-6AE2-4D3B-B4FB-877D51F9F1DD}" presName="parTrans" presStyleLbl="sibTrans2D1" presStyleIdx="0" presStyleCnt="12"/>
      <dgm:spPr/>
      <dgm:t>
        <a:bodyPr/>
        <a:lstStyle/>
        <a:p>
          <a:endParaRPr lang="es-ES"/>
        </a:p>
      </dgm:t>
    </dgm:pt>
    <dgm:pt modelId="{DD3B3655-7BA3-4BB7-BB9A-7DD7ACBADF24}" type="pres">
      <dgm:prSet presAssocID="{3A4FB9D4-B4B7-44A1-BB1C-6DEFA2E00E26}" presName="child" presStyleLbl="alignAccFollowNode1" presStyleIdx="0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8E19E3F-9CD0-4F51-AE9F-8C11DB49C3A9}" type="pres">
      <dgm:prSet presAssocID="{9F609EFC-DFFB-41E9-8418-96446C2693BC}" presName="sibTrans" presStyleLbl="sibTrans2D1" presStyleIdx="1" presStyleCnt="12"/>
      <dgm:spPr/>
      <dgm:t>
        <a:bodyPr/>
        <a:lstStyle/>
        <a:p>
          <a:endParaRPr lang="es-ES"/>
        </a:p>
      </dgm:t>
    </dgm:pt>
    <dgm:pt modelId="{1598A631-FFF9-4017-A4AF-21299A580003}" type="pres">
      <dgm:prSet presAssocID="{6B927198-722C-4F42-86D2-305992A19D34}" presName="child" presStyleLbl="alignAccFollowNode1" presStyleIdx="1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891A588-D614-4C48-855B-0A3EAF73AAF6}" type="pres">
      <dgm:prSet presAssocID="{931B4C03-BDE4-475B-BA74-CFC2C7581B08}" presName="sibTrans" presStyleLbl="sibTrans2D1" presStyleIdx="2" presStyleCnt="12"/>
      <dgm:spPr/>
      <dgm:t>
        <a:bodyPr/>
        <a:lstStyle/>
        <a:p>
          <a:endParaRPr lang="es-ES"/>
        </a:p>
      </dgm:t>
    </dgm:pt>
    <dgm:pt modelId="{221A0F8B-D45B-4223-B616-F3E3C240CA6B}" type="pres">
      <dgm:prSet presAssocID="{03EC6AC4-663D-40FF-9BE3-D3404F6F9D34}" presName="child" presStyleLbl="alignAccFollowNode1" presStyleIdx="2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568F8C-EE14-488E-B0AD-5512A43D213D}" type="pres">
      <dgm:prSet presAssocID="{364A6D10-1313-4AE0-833E-7F1491F2E23E}" presName="sibTrans" presStyleLbl="sibTrans2D1" presStyleIdx="3" presStyleCnt="12"/>
      <dgm:spPr/>
      <dgm:t>
        <a:bodyPr/>
        <a:lstStyle/>
        <a:p>
          <a:endParaRPr lang="es-ES"/>
        </a:p>
      </dgm:t>
    </dgm:pt>
    <dgm:pt modelId="{F5761658-5C38-4482-96AD-0B839D21907C}" type="pres">
      <dgm:prSet presAssocID="{A8D20FEC-C2D7-4AF0-93DD-687947A125E5}" presName="child" presStyleLbl="alignAccFollowNode1" presStyleIdx="3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EC3925-ECC0-449A-A7E5-0DFC17C721A7}" type="pres">
      <dgm:prSet presAssocID="{FA04B27D-B313-4129-A7EF-058DB85CFF70}" presName="hSp" presStyleCnt="0"/>
      <dgm:spPr/>
    </dgm:pt>
    <dgm:pt modelId="{C055C842-BA49-4712-8202-4B7128D7F888}" type="pres">
      <dgm:prSet presAssocID="{CFD1B702-216C-4806-A687-872DDB9323C1}" presName="vertFlow" presStyleCnt="0"/>
      <dgm:spPr/>
    </dgm:pt>
    <dgm:pt modelId="{41017C54-F663-4695-A3D5-66F8E0507BBD}" type="pres">
      <dgm:prSet presAssocID="{CFD1B702-216C-4806-A687-872DDB9323C1}" presName="header" presStyleLbl="node1" presStyleIdx="1" presStyleCnt="3" custScaleY="39405"/>
      <dgm:spPr/>
      <dgm:t>
        <a:bodyPr/>
        <a:lstStyle/>
        <a:p>
          <a:endParaRPr lang="es-ES"/>
        </a:p>
      </dgm:t>
    </dgm:pt>
    <dgm:pt modelId="{B80DB2F8-9ABD-4028-BEE6-B3955CA2EA31}" type="pres">
      <dgm:prSet presAssocID="{3FA99640-9B3B-44EF-9C97-16C050F05F89}" presName="parTrans" presStyleLbl="sibTrans2D1" presStyleIdx="4" presStyleCnt="12"/>
      <dgm:spPr/>
      <dgm:t>
        <a:bodyPr/>
        <a:lstStyle/>
        <a:p>
          <a:endParaRPr lang="es-ES"/>
        </a:p>
      </dgm:t>
    </dgm:pt>
    <dgm:pt modelId="{8B7E5F2D-2C8F-49D9-B71C-C832CBAF1CD8}" type="pres">
      <dgm:prSet presAssocID="{1707F03B-BA42-419E-8894-FD38D3FEFE75}" presName="child" presStyleLbl="alignAccFollowNode1" presStyleIdx="4" presStyleCnt="12" custScaleY="16139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C18C408-9351-4629-A942-D4059DC2A9AC}" type="pres">
      <dgm:prSet presAssocID="{30CFD443-A6EA-4E3A-93B5-753F221F473A}" presName="sibTrans" presStyleLbl="sibTrans2D1" presStyleIdx="5" presStyleCnt="12"/>
      <dgm:spPr/>
      <dgm:t>
        <a:bodyPr/>
        <a:lstStyle/>
        <a:p>
          <a:endParaRPr lang="es-ES"/>
        </a:p>
      </dgm:t>
    </dgm:pt>
    <dgm:pt modelId="{B3805AFD-0020-4E06-AC3F-66D8A09B0385}" type="pres">
      <dgm:prSet presAssocID="{8BE8749B-E7B8-4C4C-B43C-AD6EA6F60D92}" presName="child" presStyleLbl="alignAccFollowNode1" presStyleIdx="5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9DD883-1472-4730-9635-721CADE4812F}" type="pres">
      <dgm:prSet presAssocID="{8CA7E156-0E16-4B1E-AE49-B25C57DF44A9}" presName="sibTrans" presStyleLbl="sibTrans2D1" presStyleIdx="6" presStyleCnt="12"/>
      <dgm:spPr/>
      <dgm:t>
        <a:bodyPr/>
        <a:lstStyle/>
        <a:p>
          <a:endParaRPr lang="es-ES"/>
        </a:p>
      </dgm:t>
    </dgm:pt>
    <dgm:pt modelId="{4860CC7C-E7E9-4728-8BC6-01D4875E4D56}" type="pres">
      <dgm:prSet presAssocID="{8FE71207-20E0-4F41-ABAD-CC608FB0B0D2}" presName="child" presStyleLbl="alignAccFollowNode1" presStyleIdx="6" presStyleCnt="12" custScaleY="44990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A4E176-63BB-4C8F-8D0A-4C35F53CBA89}" type="pres">
      <dgm:prSet presAssocID="{CFD1B702-216C-4806-A687-872DDB9323C1}" presName="hSp" presStyleCnt="0"/>
      <dgm:spPr/>
    </dgm:pt>
    <dgm:pt modelId="{226A3B92-71C7-45DB-86B9-392A3AD6FAAE}" type="pres">
      <dgm:prSet presAssocID="{22E9CADE-4B81-4386-BD9C-740411F41F24}" presName="vertFlow" presStyleCnt="0"/>
      <dgm:spPr/>
    </dgm:pt>
    <dgm:pt modelId="{B49C7B26-4F99-4987-A183-1FBF8EBFC8C0}" type="pres">
      <dgm:prSet presAssocID="{22E9CADE-4B81-4386-BD9C-740411F41F24}" presName="header" presStyleLbl="node1" presStyleIdx="2" presStyleCnt="3" custScaleY="39405"/>
      <dgm:spPr/>
      <dgm:t>
        <a:bodyPr/>
        <a:lstStyle/>
        <a:p>
          <a:endParaRPr lang="es-ES"/>
        </a:p>
      </dgm:t>
    </dgm:pt>
    <dgm:pt modelId="{8FE76BC5-C634-4858-977D-21C13FDD8FF0}" type="pres">
      <dgm:prSet presAssocID="{F59ADE8F-5313-435F-9C4A-5BEC9E1D3DF9}" presName="parTrans" presStyleLbl="sibTrans2D1" presStyleIdx="7" presStyleCnt="12"/>
      <dgm:spPr/>
      <dgm:t>
        <a:bodyPr/>
        <a:lstStyle/>
        <a:p>
          <a:endParaRPr lang="es-ES"/>
        </a:p>
      </dgm:t>
    </dgm:pt>
    <dgm:pt modelId="{97219C85-A1B9-4D8F-BD03-3801C24EA64C}" type="pres">
      <dgm:prSet presAssocID="{C82533ED-3457-4A83-8466-566A61799B18}" presName="child" presStyleLbl="alignAccFollowNode1" presStyleIdx="7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FD8795-70E7-4E2A-A9AB-2D20EFD74438}" type="pres">
      <dgm:prSet presAssocID="{424974E4-024F-4CFF-ABE9-4A9555BF3847}" presName="sibTrans" presStyleLbl="sibTrans2D1" presStyleIdx="8" presStyleCnt="12"/>
      <dgm:spPr/>
      <dgm:t>
        <a:bodyPr/>
        <a:lstStyle/>
        <a:p>
          <a:endParaRPr lang="es-ES"/>
        </a:p>
      </dgm:t>
    </dgm:pt>
    <dgm:pt modelId="{B45FF958-8200-45BC-9554-4583349149CA}" type="pres">
      <dgm:prSet presAssocID="{3C5BB080-07B9-4F21-A407-067359A61313}" presName="child" presStyleLbl="alignAccFollowNode1" presStyleIdx="8" presStyleCnt="12" custScaleY="12887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91B808F-065A-4631-A775-DF7DEB3A5D71}" type="pres">
      <dgm:prSet presAssocID="{D3507DDA-6A87-428E-AED0-5220A4550E8D}" presName="sibTrans" presStyleLbl="sibTrans2D1" presStyleIdx="9" presStyleCnt="12"/>
      <dgm:spPr/>
      <dgm:t>
        <a:bodyPr/>
        <a:lstStyle/>
        <a:p>
          <a:endParaRPr lang="es-ES"/>
        </a:p>
      </dgm:t>
    </dgm:pt>
    <dgm:pt modelId="{B93D24C9-8BD3-4DAF-9AAF-DC0B228859D4}" type="pres">
      <dgm:prSet presAssocID="{5FA81C47-3B2E-42CE-B73D-D3F51DADBF41}" presName="child" presStyleLbl="alignAccFollowNode1" presStyleIdx="9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5986EA-6E1E-4550-AC8C-E1D64753639D}" type="pres">
      <dgm:prSet presAssocID="{669DBBDB-6D8F-4B43-AFC7-7AC0BF165361}" presName="sibTrans" presStyleLbl="sibTrans2D1" presStyleIdx="10" presStyleCnt="12"/>
      <dgm:spPr/>
      <dgm:t>
        <a:bodyPr/>
        <a:lstStyle/>
        <a:p>
          <a:endParaRPr lang="es-ES"/>
        </a:p>
      </dgm:t>
    </dgm:pt>
    <dgm:pt modelId="{47CAF5E8-5564-4D35-BF99-162BAB55C135}" type="pres">
      <dgm:prSet presAssocID="{EF5AC4F6-9B1D-4E5C-A876-17455BB315F9}" presName="child" presStyleLbl="alignAccFollowNode1" presStyleIdx="10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83B5EA-23AD-43B6-8753-3EAD2696F365}" type="pres">
      <dgm:prSet presAssocID="{C835A9EA-98F7-4688-964F-29A0591A1007}" presName="sibTrans" presStyleLbl="sibTrans2D1" presStyleIdx="11" presStyleCnt="12"/>
      <dgm:spPr/>
      <dgm:t>
        <a:bodyPr/>
        <a:lstStyle/>
        <a:p>
          <a:endParaRPr lang="es-ES"/>
        </a:p>
      </dgm:t>
    </dgm:pt>
    <dgm:pt modelId="{5A9007C7-C422-4955-AE52-4444A1A523FE}" type="pres">
      <dgm:prSet presAssocID="{C33437D5-513E-4423-8C71-47EBACA48B65}" presName="child" presStyleLbl="alignAccFollowNode1" presStyleIdx="11" presStyleCnt="12" custScaleY="5262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7DAD615-AC64-4822-8E57-183E1D47720D}" type="presOf" srcId="{8CA7E156-0E16-4B1E-AE49-B25C57DF44A9}" destId="{D49DD883-1472-4730-9635-721CADE4812F}" srcOrd="0" destOrd="0" presId="urn:microsoft.com/office/officeart/2005/8/layout/lProcess1"/>
    <dgm:cxn modelId="{B75D8529-82C6-4D1A-A3B9-045C22B0B969}" srcId="{22E9CADE-4B81-4386-BD9C-740411F41F24}" destId="{EF5AC4F6-9B1D-4E5C-A876-17455BB315F9}" srcOrd="3" destOrd="0" parTransId="{C963BB0E-9816-4F09-B5C1-B8760AFF8C89}" sibTransId="{C835A9EA-98F7-4688-964F-29A0591A1007}"/>
    <dgm:cxn modelId="{0263BA66-EAFF-4488-80F6-738D80D75DF8}" srcId="{8FE71207-20E0-4F41-ABAD-CC608FB0B0D2}" destId="{ADF562F3-B463-42EC-B762-1BF96C222CF8}" srcOrd="1" destOrd="0" parTransId="{128298E5-A0C6-4509-B57E-02A5018B9215}" sibTransId="{C3D932BA-5E31-4658-B6D0-2EFBC5953A08}"/>
    <dgm:cxn modelId="{BA9A1B41-D0E8-42D0-A9E0-D409E6E73D57}" type="presOf" srcId="{C33437D5-513E-4423-8C71-47EBACA48B65}" destId="{5A9007C7-C422-4955-AE52-4444A1A523FE}" srcOrd="0" destOrd="0" presId="urn:microsoft.com/office/officeart/2005/8/layout/lProcess1"/>
    <dgm:cxn modelId="{A729EC7F-0B5D-4621-AA8F-2CAF85F073D1}" type="presOf" srcId="{9F609EFC-DFFB-41E9-8418-96446C2693BC}" destId="{78E19E3F-9CD0-4F51-AE9F-8C11DB49C3A9}" srcOrd="0" destOrd="0" presId="urn:microsoft.com/office/officeart/2005/8/layout/lProcess1"/>
    <dgm:cxn modelId="{11FD172E-3E0B-4D3E-A98B-3638C92E3D90}" type="presOf" srcId="{FA04B27D-B313-4129-A7EF-058DB85CFF70}" destId="{4930755C-82DB-4969-BF23-F75BA5D7B9A4}" srcOrd="0" destOrd="0" presId="urn:microsoft.com/office/officeart/2005/8/layout/lProcess1"/>
    <dgm:cxn modelId="{2FC3F5CA-AEBD-4269-8B38-AE4285D20F1E}" type="presOf" srcId="{30CFD443-A6EA-4E3A-93B5-753F221F473A}" destId="{FC18C408-9351-4629-A942-D4059DC2A9AC}" srcOrd="0" destOrd="0" presId="urn:microsoft.com/office/officeart/2005/8/layout/lProcess1"/>
    <dgm:cxn modelId="{1382E2AE-43A2-4887-869A-F92FBD94037A}" srcId="{FA04B27D-B313-4129-A7EF-058DB85CFF70}" destId="{3A4FB9D4-B4B7-44A1-BB1C-6DEFA2E00E26}" srcOrd="0" destOrd="0" parTransId="{4904B5FE-6AE2-4D3B-B4FB-877D51F9F1DD}" sibTransId="{9F609EFC-DFFB-41E9-8418-96446C2693BC}"/>
    <dgm:cxn modelId="{EC7158C9-C164-4266-B78C-B035A28DC842}" type="presOf" srcId="{C835A9EA-98F7-4688-964F-29A0591A1007}" destId="{A083B5EA-23AD-43B6-8753-3EAD2696F365}" srcOrd="0" destOrd="0" presId="urn:microsoft.com/office/officeart/2005/8/layout/lProcess1"/>
    <dgm:cxn modelId="{D893C1BC-98FD-49F6-AECE-4751EFAFC3FD}" type="presOf" srcId="{D3507DDA-6A87-428E-AED0-5220A4550E8D}" destId="{A91B808F-065A-4631-A775-DF7DEB3A5D71}" srcOrd="0" destOrd="0" presId="urn:microsoft.com/office/officeart/2005/8/layout/lProcess1"/>
    <dgm:cxn modelId="{14D44034-3941-471A-AFB1-76B725B68B7A}" srcId="{FA04B27D-B313-4129-A7EF-058DB85CFF70}" destId="{A8D20FEC-C2D7-4AF0-93DD-687947A125E5}" srcOrd="3" destOrd="0" parTransId="{327111C8-8E49-4E90-BF86-43D6C815A77C}" sibTransId="{E4D9C62B-5EDC-4267-AF56-973F8047E83A}"/>
    <dgm:cxn modelId="{D29A2190-5BE3-4C50-90C5-C3F476C3DAE5}" type="presOf" srcId="{120C1526-95BD-491C-9C5C-E1EEE4483D91}" destId="{4860CC7C-E7E9-4728-8BC6-01D4875E4D56}" srcOrd="0" destOrd="3" presId="urn:microsoft.com/office/officeart/2005/8/layout/lProcess1"/>
    <dgm:cxn modelId="{2E395C42-736A-4339-94D4-1955BC506E6F}" type="presOf" srcId="{03EC6AC4-663D-40FF-9BE3-D3404F6F9D34}" destId="{221A0F8B-D45B-4223-B616-F3E3C240CA6B}" srcOrd="0" destOrd="0" presId="urn:microsoft.com/office/officeart/2005/8/layout/lProcess1"/>
    <dgm:cxn modelId="{3C571C81-DDD0-44F4-88F7-DCA907713C17}" type="presOf" srcId="{5FA81C47-3B2E-42CE-B73D-D3F51DADBF41}" destId="{B93D24C9-8BD3-4DAF-9AAF-DC0B228859D4}" srcOrd="0" destOrd="0" presId="urn:microsoft.com/office/officeart/2005/8/layout/lProcess1"/>
    <dgm:cxn modelId="{9CDD94C2-7EEF-4E7B-BE8B-69665CF02662}" srcId="{DF20F7C1-9597-4C30-8533-43EED205FC32}" destId="{22E9CADE-4B81-4386-BD9C-740411F41F24}" srcOrd="2" destOrd="0" parTransId="{1B627493-8926-429C-A791-CFFEA84CDD52}" sibTransId="{C3816134-A0DE-46F1-9EE7-0855506D9DCE}"/>
    <dgm:cxn modelId="{36F7A48D-DA5B-4C91-ABF2-C2AFEB4F4A1F}" srcId="{DF20F7C1-9597-4C30-8533-43EED205FC32}" destId="{FA04B27D-B313-4129-A7EF-058DB85CFF70}" srcOrd="0" destOrd="0" parTransId="{4C9334B7-B08C-4191-B0D5-7930435D7ABF}" sibTransId="{744A602E-71DC-499D-80FF-0A57DDD1B880}"/>
    <dgm:cxn modelId="{6D42E59F-2F2D-4EF0-A323-52256FD674F1}" type="presOf" srcId="{424974E4-024F-4CFF-ABE9-4A9555BF3847}" destId="{21FD8795-70E7-4E2A-A9AB-2D20EFD74438}" srcOrd="0" destOrd="0" presId="urn:microsoft.com/office/officeart/2005/8/layout/lProcess1"/>
    <dgm:cxn modelId="{A78E7811-0CA6-45E9-A936-C4E17DA91018}" srcId="{DF20F7C1-9597-4C30-8533-43EED205FC32}" destId="{CFD1B702-216C-4806-A687-872DDB9323C1}" srcOrd="1" destOrd="0" parTransId="{0268D652-756D-477A-88B7-9DC0C975B1BC}" sibTransId="{7EC49830-3CD0-4A03-88F2-0F7B04F4E56D}"/>
    <dgm:cxn modelId="{07FBC564-2BD6-45E3-9911-C0F8CA54657E}" type="presOf" srcId="{8FE71207-20E0-4F41-ABAD-CC608FB0B0D2}" destId="{4860CC7C-E7E9-4728-8BC6-01D4875E4D56}" srcOrd="0" destOrd="0" presId="urn:microsoft.com/office/officeart/2005/8/layout/lProcess1"/>
    <dgm:cxn modelId="{DCBDFE31-9CB1-44D6-B8F3-37185C08F3C9}" type="presOf" srcId="{8BE8749B-E7B8-4C4C-B43C-AD6EA6F60D92}" destId="{B3805AFD-0020-4E06-AC3F-66D8A09B0385}" srcOrd="0" destOrd="0" presId="urn:microsoft.com/office/officeart/2005/8/layout/lProcess1"/>
    <dgm:cxn modelId="{3C14FD3E-F704-4B54-8E23-869F59313547}" srcId="{22E9CADE-4B81-4386-BD9C-740411F41F24}" destId="{3C5BB080-07B9-4F21-A407-067359A61313}" srcOrd="1" destOrd="0" parTransId="{B5223E60-0A91-4B0D-BA85-9F66B6014D83}" sibTransId="{D3507DDA-6A87-428E-AED0-5220A4550E8D}"/>
    <dgm:cxn modelId="{C4F18D9A-66F2-409C-A172-3726752E3259}" srcId="{FA04B27D-B313-4129-A7EF-058DB85CFF70}" destId="{6B927198-722C-4F42-86D2-305992A19D34}" srcOrd="1" destOrd="0" parTransId="{4062ABBE-AD58-4713-B2B6-629C5C69F939}" sibTransId="{931B4C03-BDE4-475B-BA74-CFC2C7581B08}"/>
    <dgm:cxn modelId="{D7D5FC7E-4475-47B8-910B-7AA5FECF5E41}" srcId="{22E9CADE-4B81-4386-BD9C-740411F41F24}" destId="{5FA81C47-3B2E-42CE-B73D-D3F51DADBF41}" srcOrd="2" destOrd="0" parTransId="{7CB37BE1-0969-4001-ABBD-C94EA64C27E7}" sibTransId="{669DBBDB-6D8F-4B43-AFC7-7AC0BF165361}"/>
    <dgm:cxn modelId="{1CA4805E-ACA9-4C5A-B229-87F931262D40}" srcId="{CFD1B702-216C-4806-A687-872DDB9323C1}" destId="{1707F03B-BA42-419E-8894-FD38D3FEFE75}" srcOrd="0" destOrd="0" parTransId="{3FA99640-9B3B-44EF-9C97-16C050F05F89}" sibTransId="{30CFD443-A6EA-4E3A-93B5-753F221F473A}"/>
    <dgm:cxn modelId="{E54D155C-2306-48A9-B03B-F11DB5A93EF1}" srcId="{8FE71207-20E0-4F41-ABAD-CC608FB0B0D2}" destId="{B9434F39-A365-423A-AF88-06C6A867A867}" srcOrd="0" destOrd="0" parTransId="{4E72FD7A-310B-441E-8E40-8B1B4E5DDBAC}" sibTransId="{F2749B38-215A-4F64-AB5D-9469CDD86FC7}"/>
    <dgm:cxn modelId="{FF106EF8-E97B-43F2-8BC2-CCAA4B04EACD}" type="presOf" srcId="{3A4FB9D4-B4B7-44A1-BB1C-6DEFA2E00E26}" destId="{DD3B3655-7BA3-4BB7-BB9A-7DD7ACBADF24}" srcOrd="0" destOrd="0" presId="urn:microsoft.com/office/officeart/2005/8/layout/lProcess1"/>
    <dgm:cxn modelId="{D342BC5A-606A-4382-BBEA-4EA084F3E2BB}" type="presOf" srcId="{EF5AC4F6-9B1D-4E5C-A876-17455BB315F9}" destId="{47CAF5E8-5564-4D35-BF99-162BAB55C135}" srcOrd="0" destOrd="0" presId="urn:microsoft.com/office/officeart/2005/8/layout/lProcess1"/>
    <dgm:cxn modelId="{22E248CE-F214-401F-8B46-663D7D986059}" type="presOf" srcId="{6B927198-722C-4F42-86D2-305992A19D34}" destId="{1598A631-FFF9-4017-A4AF-21299A580003}" srcOrd="0" destOrd="0" presId="urn:microsoft.com/office/officeart/2005/8/layout/lProcess1"/>
    <dgm:cxn modelId="{16C64825-2B3B-4B10-A0ED-D8AFD5185BCD}" type="presOf" srcId="{F59ADE8F-5313-435F-9C4A-5BEC9E1D3DF9}" destId="{8FE76BC5-C634-4858-977D-21C13FDD8FF0}" srcOrd="0" destOrd="0" presId="urn:microsoft.com/office/officeart/2005/8/layout/lProcess1"/>
    <dgm:cxn modelId="{68764E0B-E753-4CF2-8EE0-0EF0D059132D}" srcId="{8FE71207-20E0-4F41-ABAD-CC608FB0B0D2}" destId="{120C1526-95BD-491C-9C5C-E1EEE4483D91}" srcOrd="2" destOrd="0" parTransId="{A251D751-2206-4FC1-827E-1F6BF13B7868}" sibTransId="{9738122B-F813-4B77-8C34-30C50255B59F}"/>
    <dgm:cxn modelId="{C3CA1E4C-7165-4E7C-B8A8-51108E86E434}" type="presOf" srcId="{C82533ED-3457-4A83-8466-566A61799B18}" destId="{97219C85-A1B9-4D8F-BD03-3801C24EA64C}" srcOrd="0" destOrd="0" presId="urn:microsoft.com/office/officeart/2005/8/layout/lProcess1"/>
    <dgm:cxn modelId="{930AC986-D90D-476F-A5A9-F4817A08A9BD}" srcId="{FA04B27D-B313-4129-A7EF-058DB85CFF70}" destId="{03EC6AC4-663D-40FF-9BE3-D3404F6F9D34}" srcOrd="2" destOrd="0" parTransId="{3E32D58C-3EE5-4C7F-996C-67A61C80FCE7}" sibTransId="{364A6D10-1313-4AE0-833E-7F1491F2E23E}"/>
    <dgm:cxn modelId="{1C3D899B-9D71-4654-B4F8-33B6085B7EA5}" srcId="{CFD1B702-216C-4806-A687-872DDB9323C1}" destId="{8BE8749B-E7B8-4C4C-B43C-AD6EA6F60D92}" srcOrd="1" destOrd="0" parTransId="{613A840E-0349-4E6A-A0D3-CA3613892996}" sibTransId="{8CA7E156-0E16-4B1E-AE49-B25C57DF44A9}"/>
    <dgm:cxn modelId="{0B0F526D-A5CB-4906-941D-08F62AE8C9A7}" type="presOf" srcId="{931B4C03-BDE4-475B-BA74-CFC2C7581B08}" destId="{8891A588-D614-4C48-855B-0A3EAF73AAF6}" srcOrd="0" destOrd="0" presId="urn:microsoft.com/office/officeart/2005/8/layout/lProcess1"/>
    <dgm:cxn modelId="{745F00AE-22A1-4781-82BE-3F1A87210407}" type="presOf" srcId="{CFD1B702-216C-4806-A687-872DDB9323C1}" destId="{41017C54-F663-4695-A3D5-66F8E0507BBD}" srcOrd="0" destOrd="0" presId="urn:microsoft.com/office/officeart/2005/8/layout/lProcess1"/>
    <dgm:cxn modelId="{2DCD7318-21FF-44C7-84E6-0B784D2D947A}" type="presOf" srcId="{DF20F7C1-9597-4C30-8533-43EED205FC32}" destId="{AE7EE0CE-CA4C-4410-AB32-D1EA81E3976F}" srcOrd="0" destOrd="0" presId="urn:microsoft.com/office/officeart/2005/8/layout/lProcess1"/>
    <dgm:cxn modelId="{A14A1105-4CF6-47E1-A3D7-F5056C4AC889}" type="presOf" srcId="{22E9CADE-4B81-4386-BD9C-740411F41F24}" destId="{B49C7B26-4F99-4987-A183-1FBF8EBFC8C0}" srcOrd="0" destOrd="0" presId="urn:microsoft.com/office/officeart/2005/8/layout/lProcess1"/>
    <dgm:cxn modelId="{4E23E57E-ABFF-4751-B89C-14AAD0B68F90}" type="presOf" srcId="{A8D20FEC-C2D7-4AF0-93DD-687947A125E5}" destId="{F5761658-5C38-4482-96AD-0B839D21907C}" srcOrd="0" destOrd="0" presId="urn:microsoft.com/office/officeart/2005/8/layout/lProcess1"/>
    <dgm:cxn modelId="{9BE762F5-3E2A-4CED-B154-DAA3DFB1A67C}" type="presOf" srcId="{364A6D10-1313-4AE0-833E-7F1491F2E23E}" destId="{E8568F8C-EE14-488E-B0AD-5512A43D213D}" srcOrd="0" destOrd="0" presId="urn:microsoft.com/office/officeart/2005/8/layout/lProcess1"/>
    <dgm:cxn modelId="{342B80D8-974D-49AF-8049-7386FF42DCB9}" type="presOf" srcId="{669DBBDB-6D8F-4B43-AFC7-7AC0BF165361}" destId="{E85986EA-6E1E-4550-AC8C-E1D64753639D}" srcOrd="0" destOrd="0" presId="urn:microsoft.com/office/officeart/2005/8/layout/lProcess1"/>
    <dgm:cxn modelId="{97F47083-EF72-42A1-B713-122FB7CF2AE7}" type="presOf" srcId="{1707F03B-BA42-419E-8894-FD38D3FEFE75}" destId="{8B7E5F2D-2C8F-49D9-B71C-C832CBAF1CD8}" srcOrd="0" destOrd="0" presId="urn:microsoft.com/office/officeart/2005/8/layout/lProcess1"/>
    <dgm:cxn modelId="{C368CECD-063A-4CAE-BED6-C8A23ED751C6}" type="presOf" srcId="{3C5BB080-07B9-4F21-A407-067359A61313}" destId="{B45FF958-8200-45BC-9554-4583349149CA}" srcOrd="0" destOrd="0" presId="urn:microsoft.com/office/officeart/2005/8/layout/lProcess1"/>
    <dgm:cxn modelId="{F7CE5CF8-3476-4FA8-ADB4-0ACD9B659F78}" srcId="{22E9CADE-4B81-4386-BD9C-740411F41F24}" destId="{C82533ED-3457-4A83-8466-566A61799B18}" srcOrd="0" destOrd="0" parTransId="{F59ADE8F-5313-435F-9C4A-5BEC9E1D3DF9}" sibTransId="{424974E4-024F-4CFF-ABE9-4A9555BF3847}"/>
    <dgm:cxn modelId="{B39D98CF-826B-45FB-AB60-9C8A9953D7D8}" type="presOf" srcId="{ADF562F3-B463-42EC-B762-1BF96C222CF8}" destId="{4860CC7C-E7E9-4728-8BC6-01D4875E4D56}" srcOrd="0" destOrd="2" presId="urn:microsoft.com/office/officeart/2005/8/layout/lProcess1"/>
    <dgm:cxn modelId="{686F085E-9F8F-4B69-8442-79894B6B142A}" type="presOf" srcId="{B9434F39-A365-423A-AF88-06C6A867A867}" destId="{4860CC7C-E7E9-4728-8BC6-01D4875E4D56}" srcOrd="0" destOrd="1" presId="urn:microsoft.com/office/officeart/2005/8/layout/lProcess1"/>
    <dgm:cxn modelId="{4A98D64E-B40C-4CA7-8174-0C599BCBB06F}" srcId="{CFD1B702-216C-4806-A687-872DDB9323C1}" destId="{8FE71207-20E0-4F41-ABAD-CC608FB0B0D2}" srcOrd="2" destOrd="0" parTransId="{DF6DD37A-1D32-4C7D-86CD-0C332B0F42B9}" sibTransId="{A297C3B1-F8FA-4CB1-B0A3-25BADF1E0FBF}"/>
    <dgm:cxn modelId="{B3637B38-35BF-451F-9BC8-C17D71A59D71}" type="presOf" srcId="{3FA99640-9B3B-44EF-9C97-16C050F05F89}" destId="{B80DB2F8-9ABD-4028-BEE6-B3955CA2EA31}" srcOrd="0" destOrd="0" presId="urn:microsoft.com/office/officeart/2005/8/layout/lProcess1"/>
    <dgm:cxn modelId="{FADF3701-798E-49F9-85E1-9D053F461670}" type="presOf" srcId="{4904B5FE-6AE2-4D3B-B4FB-877D51F9F1DD}" destId="{8B81CDD1-D9F9-4682-92DF-54A3F29E10C3}" srcOrd="0" destOrd="0" presId="urn:microsoft.com/office/officeart/2005/8/layout/lProcess1"/>
    <dgm:cxn modelId="{8F1DC972-6526-4D84-A530-05EA8CB91A9D}" srcId="{22E9CADE-4B81-4386-BD9C-740411F41F24}" destId="{C33437D5-513E-4423-8C71-47EBACA48B65}" srcOrd="4" destOrd="0" parTransId="{B96DC1FB-3F56-498C-8A6E-C74B1BA3319A}" sibTransId="{DE7B5D6F-32F0-4E15-A433-E2DDF417971A}"/>
    <dgm:cxn modelId="{0117FF06-F19B-40AC-8130-57B07340EF97}" type="presParOf" srcId="{AE7EE0CE-CA4C-4410-AB32-D1EA81E3976F}" destId="{38E1B6AC-9EF8-4FB1-A0D7-889F0687DC96}" srcOrd="0" destOrd="0" presId="urn:microsoft.com/office/officeart/2005/8/layout/lProcess1"/>
    <dgm:cxn modelId="{3341D25B-ADC5-4F2E-9B39-694DA191C247}" type="presParOf" srcId="{38E1B6AC-9EF8-4FB1-A0D7-889F0687DC96}" destId="{4930755C-82DB-4969-BF23-F75BA5D7B9A4}" srcOrd="0" destOrd="0" presId="urn:microsoft.com/office/officeart/2005/8/layout/lProcess1"/>
    <dgm:cxn modelId="{14D39069-2945-4740-9A67-D4832E2E126B}" type="presParOf" srcId="{38E1B6AC-9EF8-4FB1-A0D7-889F0687DC96}" destId="{8B81CDD1-D9F9-4682-92DF-54A3F29E10C3}" srcOrd="1" destOrd="0" presId="urn:microsoft.com/office/officeart/2005/8/layout/lProcess1"/>
    <dgm:cxn modelId="{BC54C9CB-8607-43B8-A5C8-6B50AB79727F}" type="presParOf" srcId="{38E1B6AC-9EF8-4FB1-A0D7-889F0687DC96}" destId="{DD3B3655-7BA3-4BB7-BB9A-7DD7ACBADF24}" srcOrd="2" destOrd="0" presId="urn:microsoft.com/office/officeart/2005/8/layout/lProcess1"/>
    <dgm:cxn modelId="{83418CD2-E74C-4DB6-A2CF-85604875B33B}" type="presParOf" srcId="{38E1B6AC-9EF8-4FB1-A0D7-889F0687DC96}" destId="{78E19E3F-9CD0-4F51-AE9F-8C11DB49C3A9}" srcOrd="3" destOrd="0" presId="urn:microsoft.com/office/officeart/2005/8/layout/lProcess1"/>
    <dgm:cxn modelId="{C53B0148-0351-4AB2-B0CE-9113107EE24E}" type="presParOf" srcId="{38E1B6AC-9EF8-4FB1-A0D7-889F0687DC96}" destId="{1598A631-FFF9-4017-A4AF-21299A580003}" srcOrd="4" destOrd="0" presId="urn:microsoft.com/office/officeart/2005/8/layout/lProcess1"/>
    <dgm:cxn modelId="{EE02BF94-A5AD-4E8E-9545-A060ABB58DA9}" type="presParOf" srcId="{38E1B6AC-9EF8-4FB1-A0D7-889F0687DC96}" destId="{8891A588-D614-4C48-855B-0A3EAF73AAF6}" srcOrd="5" destOrd="0" presId="urn:microsoft.com/office/officeart/2005/8/layout/lProcess1"/>
    <dgm:cxn modelId="{82B9B43F-685F-4C0F-BD7A-7873BD27F65E}" type="presParOf" srcId="{38E1B6AC-9EF8-4FB1-A0D7-889F0687DC96}" destId="{221A0F8B-D45B-4223-B616-F3E3C240CA6B}" srcOrd="6" destOrd="0" presId="urn:microsoft.com/office/officeart/2005/8/layout/lProcess1"/>
    <dgm:cxn modelId="{5B8B17D8-08B4-4084-BD7F-DFC98A6E4DC8}" type="presParOf" srcId="{38E1B6AC-9EF8-4FB1-A0D7-889F0687DC96}" destId="{E8568F8C-EE14-488E-B0AD-5512A43D213D}" srcOrd="7" destOrd="0" presId="urn:microsoft.com/office/officeart/2005/8/layout/lProcess1"/>
    <dgm:cxn modelId="{339D50AD-AB62-4438-AEB6-F6FC7F218CC9}" type="presParOf" srcId="{38E1B6AC-9EF8-4FB1-A0D7-889F0687DC96}" destId="{F5761658-5C38-4482-96AD-0B839D21907C}" srcOrd="8" destOrd="0" presId="urn:microsoft.com/office/officeart/2005/8/layout/lProcess1"/>
    <dgm:cxn modelId="{2E989A86-4B83-4C75-A150-46E7351C8775}" type="presParOf" srcId="{AE7EE0CE-CA4C-4410-AB32-D1EA81E3976F}" destId="{C7EC3925-ECC0-449A-A7E5-0DFC17C721A7}" srcOrd="1" destOrd="0" presId="urn:microsoft.com/office/officeart/2005/8/layout/lProcess1"/>
    <dgm:cxn modelId="{86711E32-B8D7-4781-9FB5-29AAAE70455B}" type="presParOf" srcId="{AE7EE0CE-CA4C-4410-AB32-D1EA81E3976F}" destId="{C055C842-BA49-4712-8202-4B7128D7F888}" srcOrd="2" destOrd="0" presId="urn:microsoft.com/office/officeart/2005/8/layout/lProcess1"/>
    <dgm:cxn modelId="{642874F0-2E05-419C-81CC-D3B42162D01F}" type="presParOf" srcId="{C055C842-BA49-4712-8202-4B7128D7F888}" destId="{41017C54-F663-4695-A3D5-66F8E0507BBD}" srcOrd="0" destOrd="0" presId="urn:microsoft.com/office/officeart/2005/8/layout/lProcess1"/>
    <dgm:cxn modelId="{2CFE578C-DAF6-437C-9DC9-29F3531101B3}" type="presParOf" srcId="{C055C842-BA49-4712-8202-4B7128D7F888}" destId="{B80DB2F8-9ABD-4028-BEE6-B3955CA2EA31}" srcOrd="1" destOrd="0" presId="urn:microsoft.com/office/officeart/2005/8/layout/lProcess1"/>
    <dgm:cxn modelId="{DEC694BE-7589-4DFA-912E-598F9F19AEAA}" type="presParOf" srcId="{C055C842-BA49-4712-8202-4B7128D7F888}" destId="{8B7E5F2D-2C8F-49D9-B71C-C832CBAF1CD8}" srcOrd="2" destOrd="0" presId="urn:microsoft.com/office/officeart/2005/8/layout/lProcess1"/>
    <dgm:cxn modelId="{CC5DFB55-A398-4707-B3DE-6E889DDC72F4}" type="presParOf" srcId="{C055C842-BA49-4712-8202-4B7128D7F888}" destId="{FC18C408-9351-4629-A942-D4059DC2A9AC}" srcOrd="3" destOrd="0" presId="urn:microsoft.com/office/officeart/2005/8/layout/lProcess1"/>
    <dgm:cxn modelId="{0160DC30-618A-47CE-A81E-580EFE78B6E0}" type="presParOf" srcId="{C055C842-BA49-4712-8202-4B7128D7F888}" destId="{B3805AFD-0020-4E06-AC3F-66D8A09B0385}" srcOrd="4" destOrd="0" presId="urn:microsoft.com/office/officeart/2005/8/layout/lProcess1"/>
    <dgm:cxn modelId="{F03A186A-77EE-4952-8AAD-8D374969ECC7}" type="presParOf" srcId="{C055C842-BA49-4712-8202-4B7128D7F888}" destId="{D49DD883-1472-4730-9635-721CADE4812F}" srcOrd="5" destOrd="0" presId="urn:microsoft.com/office/officeart/2005/8/layout/lProcess1"/>
    <dgm:cxn modelId="{178DA361-8D08-4D72-8E77-EB9AA7C011D5}" type="presParOf" srcId="{C055C842-BA49-4712-8202-4B7128D7F888}" destId="{4860CC7C-E7E9-4728-8BC6-01D4875E4D56}" srcOrd="6" destOrd="0" presId="urn:microsoft.com/office/officeart/2005/8/layout/lProcess1"/>
    <dgm:cxn modelId="{ABF8850A-6D92-487C-B195-A3161BC536B7}" type="presParOf" srcId="{AE7EE0CE-CA4C-4410-AB32-D1EA81E3976F}" destId="{03A4E176-63BB-4C8F-8D0A-4C35F53CBA89}" srcOrd="3" destOrd="0" presId="urn:microsoft.com/office/officeart/2005/8/layout/lProcess1"/>
    <dgm:cxn modelId="{14DB85C5-27FF-4F4F-BD37-0F2FEE4EC654}" type="presParOf" srcId="{AE7EE0CE-CA4C-4410-AB32-D1EA81E3976F}" destId="{226A3B92-71C7-45DB-86B9-392A3AD6FAAE}" srcOrd="4" destOrd="0" presId="urn:microsoft.com/office/officeart/2005/8/layout/lProcess1"/>
    <dgm:cxn modelId="{CB1BC6CC-A47F-4B26-BA1A-E43CD6041500}" type="presParOf" srcId="{226A3B92-71C7-45DB-86B9-392A3AD6FAAE}" destId="{B49C7B26-4F99-4987-A183-1FBF8EBFC8C0}" srcOrd="0" destOrd="0" presId="urn:microsoft.com/office/officeart/2005/8/layout/lProcess1"/>
    <dgm:cxn modelId="{C3604614-DD8C-4885-AE3D-82F63AD2C2AE}" type="presParOf" srcId="{226A3B92-71C7-45DB-86B9-392A3AD6FAAE}" destId="{8FE76BC5-C634-4858-977D-21C13FDD8FF0}" srcOrd="1" destOrd="0" presId="urn:microsoft.com/office/officeart/2005/8/layout/lProcess1"/>
    <dgm:cxn modelId="{162E3545-2723-4321-826A-798974368C68}" type="presParOf" srcId="{226A3B92-71C7-45DB-86B9-392A3AD6FAAE}" destId="{97219C85-A1B9-4D8F-BD03-3801C24EA64C}" srcOrd="2" destOrd="0" presId="urn:microsoft.com/office/officeart/2005/8/layout/lProcess1"/>
    <dgm:cxn modelId="{799E00BB-BE4A-4AD5-9D75-4F339EF6B2F0}" type="presParOf" srcId="{226A3B92-71C7-45DB-86B9-392A3AD6FAAE}" destId="{21FD8795-70E7-4E2A-A9AB-2D20EFD74438}" srcOrd="3" destOrd="0" presId="urn:microsoft.com/office/officeart/2005/8/layout/lProcess1"/>
    <dgm:cxn modelId="{6EE5C353-2CC8-413D-8F50-B37BA302EE71}" type="presParOf" srcId="{226A3B92-71C7-45DB-86B9-392A3AD6FAAE}" destId="{B45FF958-8200-45BC-9554-4583349149CA}" srcOrd="4" destOrd="0" presId="urn:microsoft.com/office/officeart/2005/8/layout/lProcess1"/>
    <dgm:cxn modelId="{0E533CD0-7EFF-4581-9898-691771358040}" type="presParOf" srcId="{226A3B92-71C7-45DB-86B9-392A3AD6FAAE}" destId="{A91B808F-065A-4631-A775-DF7DEB3A5D71}" srcOrd="5" destOrd="0" presId="urn:microsoft.com/office/officeart/2005/8/layout/lProcess1"/>
    <dgm:cxn modelId="{60B46900-47DD-4DFB-9DB6-889ED69FF76E}" type="presParOf" srcId="{226A3B92-71C7-45DB-86B9-392A3AD6FAAE}" destId="{B93D24C9-8BD3-4DAF-9AAF-DC0B228859D4}" srcOrd="6" destOrd="0" presId="urn:microsoft.com/office/officeart/2005/8/layout/lProcess1"/>
    <dgm:cxn modelId="{CC6E9EF8-6740-4702-8362-2C81BB5B2A73}" type="presParOf" srcId="{226A3B92-71C7-45DB-86B9-392A3AD6FAAE}" destId="{E85986EA-6E1E-4550-AC8C-E1D64753639D}" srcOrd="7" destOrd="0" presId="urn:microsoft.com/office/officeart/2005/8/layout/lProcess1"/>
    <dgm:cxn modelId="{C39BA4ED-98E6-4622-9149-B2A5EB37B9A9}" type="presParOf" srcId="{226A3B92-71C7-45DB-86B9-392A3AD6FAAE}" destId="{47CAF5E8-5564-4D35-BF99-162BAB55C135}" srcOrd="8" destOrd="0" presId="urn:microsoft.com/office/officeart/2005/8/layout/lProcess1"/>
    <dgm:cxn modelId="{D687AEE3-F974-4C1E-AC4D-A2257177A402}" type="presParOf" srcId="{226A3B92-71C7-45DB-86B9-392A3AD6FAAE}" destId="{A083B5EA-23AD-43B6-8753-3EAD2696F365}" srcOrd="9" destOrd="0" presId="urn:microsoft.com/office/officeart/2005/8/layout/lProcess1"/>
    <dgm:cxn modelId="{E2A0449B-3EAA-44BB-B8C1-C92129C35047}" type="presParOf" srcId="{226A3B92-71C7-45DB-86B9-392A3AD6FAAE}" destId="{5A9007C7-C422-4955-AE52-4444A1A523FE}" srcOrd="1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>
                <a:latin typeface="Gill Sans" pitchFamily="68" charset="0"/>
                <a:ea typeface="ヒラギノ角ゴ ProN W3" pitchFamily="68" charset="-128"/>
                <a:cs typeface="ヒラギノ角ゴ ProN W3" pitchFamily="68" charset="-128"/>
                <a:sym typeface="Gill Sans" pitchFamily="6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>
                <a:latin typeface="Gill Sans" pitchFamily="68" charset="0"/>
                <a:ea typeface="ヒラギノ角ゴ ProN W3" pitchFamily="68" charset="-128"/>
                <a:cs typeface="ヒラギノ角ゴ ProN W3" pitchFamily="68" charset="-128"/>
                <a:sym typeface="Gill Sans" pitchFamily="68" charset="0"/>
              </a:defRPr>
            </a:lvl1pPr>
          </a:lstStyle>
          <a:p>
            <a:pPr>
              <a:defRPr/>
            </a:pPr>
            <a:fld id="{C666A50F-C37E-4382-9E96-66F31FC97F7A}" type="datetime1">
              <a:rPr lang="es-ES_tradnl"/>
              <a:pPr>
                <a:defRPr/>
              </a:pPr>
              <a:t>19/11/2013</a:t>
            </a:fld>
            <a:endParaRPr lang="es-ES_tradn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>
                <a:latin typeface="Gill Sans" pitchFamily="68" charset="0"/>
                <a:ea typeface="ヒラギノ角ゴ ProN W3" pitchFamily="68" charset="-128"/>
                <a:cs typeface="ヒラギノ角ゴ ProN W3" pitchFamily="68" charset="-128"/>
                <a:sym typeface="Gill Sans" pitchFamily="6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>
                <a:latin typeface="Gill Sans" pitchFamily="68" charset="0"/>
                <a:ea typeface="ヒラギノ角ゴ ProN W3" pitchFamily="68" charset="-128"/>
                <a:cs typeface="ヒラギノ角ゴ ProN W3" pitchFamily="68" charset="-128"/>
                <a:sym typeface="Gill Sans" pitchFamily="68" charset="0"/>
              </a:defRPr>
            </a:lvl1pPr>
          </a:lstStyle>
          <a:p>
            <a:pPr>
              <a:defRPr/>
            </a:pPr>
            <a:fld id="{5A79A438-0344-4917-AA6F-0E12BE9F6D75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>
                <a:latin typeface="Gill Sans" pitchFamily="68" charset="0"/>
                <a:ea typeface="ヒラギノ角ゴ ProN W3" pitchFamily="68" charset="-128"/>
                <a:cs typeface="ヒラギノ角ゴ ProN W3" pitchFamily="68" charset="-128"/>
                <a:sym typeface="Gill Sans" pitchFamily="6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>
                <a:latin typeface="Gill Sans" pitchFamily="68" charset="0"/>
                <a:ea typeface="ヒラギノ角ゴ ProN W3" pitchFamily="68" charset="-128"/>
                <a:cs typeface="ヒラギノ角ゴ ProN W3" pitchFamily="68" charset="-128"/>
                <a:sym typeface="Gill Sans" pitchFamily="68" charset="0"/>
              </a:defRPr>
            </a:lvl1pPr>
          </a:lstStyle>
          <a:p>
            <a:pPr>
              <a:defRPr/>
            </a:pPr>
            <a:fld id="{D9B9E637-7086-4721-8A0F-273A44384510}" type="datetime1">
              <a:rPr lang="es-ES_tradnl"/>
              <a:pPr>
                <a:defRPr/>
              </a:pPr>
              <a:t>19/11/2013</a:t>
            </a:fld>
            <a:endParaRPr lang="es-ES_tradnl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55650" y="742950"/>
            <a:ext cx="52832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3" tIns="45651" rIns="91303" bIns="45651" rtlCol="0" anchor="ctr"/>
          <a:lstStyle/>
          <a:p>
            <a:pPr lvl="0"/>
            <a:endParaRPr lang="es-ES_tradnl" noProof="0" dirty="0" smtClean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303" tIns="45651" rIns="91303" bIns="45651" rtlCol="0">
            <a:normAutofit/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>
                <a:latin typeface="Gill Sans" pitchFamily="68" charset="0"/>
                <a:ea typeface="ヒラギノ角ゴ ProN W3" pitchFamily="68" charset="-128"/>
                <a:cs typeface="ヒラギノ角ゴ ProN W3" pitchFamily="68" charset="-128"/>
                <a:sym typeface="Gill Sans" pitchFamily="6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>
                <a:latin typeface="Gill Sans" pitchFamily="68" charset="0"/>
                <a:ea typeface="ヒラギノ角ゴ ProN W3" pitchFamily="68" charset="-128"/>
                <a:cs typeface="ヒラギノ角ゴ ProN W3" pitchFamily="68" charset="-128"/>
                <a:sym typeface="Gill Sans" pitchFamily="68" charset="0"/>
              </a:defRPr>
            </a:lvl1pPr>
          </a:lstStyle>
          <a:p>
            <a:pPr>
              <a:defRPr/>
            </a:pPr>
            <a:fld id="{079B93D5-E343-418F-A215-7EF2072301BD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pitchFamily="6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74725" y="2840038"/>
            <a:ext cx="11055350" cy="196056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51038" y="5181600"/>
            <a:ext cx="9102725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1A714-BB82-4ECB-914B-1311EEE7C5E9}" type="datetimeFigureOut">
              <a:rPr lang="en-US"/>
              <a:pPr>
                <a:defRPr/>
              </a:pPr>
              <a:t>11/19/2013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D5532-A3B7-41E0-9EC2-327C085B9F5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65944-D94A-4191-841A-2CC02A554A69}" type="datetimeFigureOut">
              <a:rPr lang="en-US"/>
              <a:pPr>
                <a:defRPr/>
              </a:pPr>
              <a:t>11/19/2013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B27E0-C085-499B-9760-FDCEBA79456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428163" y="366713"/>
            <a:ext cx="2925762" cy="78009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50875" y="366713"/>
            <a:ext cx="8624888" cy="78009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FFB95-3D27-4C81-9B0B-781055A4B2F3}" type="datetimeFigureOut">
              <a:rPr lang="en-US"/>
              <a:pPr>
                <a:defRPr/>
              </a:pPr>
              <a:t>11/19/2013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BEB50-FDDD-4F19-91EE-517E6E48F30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4725" y="2840038"/>
            <a:ext cx="11055350" cy="1960562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1038" y="5181600"/>
            <a:ext cx="9102725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7113" y="5875338"/>
            <a:ext cx="11053762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27113" y="3875088"/>
            <a:ext cx="11053762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270000" y="4711700"/>
            <a:ext cx="5156200" cy="1054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578600" y="4711700"/>
            <a:ext cx="5156200" cy="1054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66713"/>
            <a:ext cx="1170305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50875" y="2046288"/>
            <a:ext cx="5745163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50875" y="2900363"/>
            <a:ext cx="5745163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605588" y="2046288"/>
            <a:ext cx="57483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605588" y="2900363"/>
            <a:ext cx="57483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63538"/>
            <a:ext cx="4278313" cy="15494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84763" y="363538"/>
            <a:ext cx="726916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50875" y="1912938"/>
            <a:ext cx="4278313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F3D76-35D8-4ABE-A73F-7EDDF79B80FA}" type="datetimeFigureOut">
              <a:rPr lang="en-US"/>
              <a:pPr>
                <a:defRPr/>
              </a:pPr>
              <a:t>11/19/2013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EB93A-EAAE-46E5-802B-E693DFCBF3A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9525" y="6400800"/>
            <a:ext cx="7802563" cy="7556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549525" y="817563"/>
            <a:ext cx="7802563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>
              <a:sym typeface="Gill Sans" pitchFamily="68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549525" y="7156450"/>
            <a:ext cx="7802563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118600" y="1536700"/>
            <a:ext cx="2616200" cy="4229100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270000" y="1536700"/>
            <a:ext cx="7696200" cy="4229100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27113" y="5875338"/>
            <a:ext cx="11053762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27113" y="3875088"/>
            <a:ext cx="11053762" cy="20002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0D042-1EDB-4263-97E8-63EE38034FF2}" type="datetimeFigureOut">
              <a:rPr lang="en-US"/>
              <a:pPr>
                <a:defRPr/>
              </a:pPr>
              <a:t>11/19/2013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40A56-8DFF-441C-9753-8BF2781C88E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50875" y="2133600"/>
            <a:ext cx="5775325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578600" y="2133600"/>
            <a:ext cx="5775325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3CE4A-91E8-49A7-93E4-8C644D81A989}" type="datetimeFigureOut">
              <a:rPr lang="en-US"/>
              <a:pPr>
                <a:defRPr/>
              </a:pPr>
              <a:t>11/19/2013</a:t>
            </a:fld>
            <a:endParaRPr lang="en-U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F8EE9-28F9-4A79-BD30-3B462E17139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50875" y="2046288"/>
            <a:ext cx="5745163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50875" y="2900363"/>
            <a:ext cx="5745163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605588" y="2046288"/>
            <a:ext cx="57483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605588" y="2900363"/>
            <a:ext cx="57483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CB006-6561-484B-9943-D939E3356BB1}" type="datetimeFigureOut">
              <a:rPr lang="en-US"/>
              <a:pPr>
                <a:defRPr/>
              </a:pPr>
              <a:t>11/19/2013</a:t>
            </a:fld>
            <a:endParaRPr lang="en-U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F97BE-7618-49A5-A0DF-D51C4BA4622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C6B15-975D-4330-BAF9-D4224D212F21}" type="datetimeFigureOut">
              <a:rPr lang="en-US"/>
              <a:pPr>
                <a:defRPr/>
              </a:pPr>
              <a:t>11/19/2013</a:t>
            </a:fld>
            <a:endParaRPr lang="en-US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6031D-D6DD-4033-8946-34EEADDAFFC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C887A-FB37-46FD-ADEC-64B2A445B0EE}" type="datetimeFigureOut">
              <a:rPr lang="en-US"/>
              <a:pPr>
                <a:defRPr/>
              </a:pPr>
              <a:t>11/19/2013</a:t>
            </a:fld>
            <a:endParaRPr lang="en-US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3993D-92B5-4717-94C6-CD7BCA1D6C3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875" y="363538"/>
            <a:ext cx="4278313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84763" y="363538"/>
            <a:ext cx="726916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50875" y="1912938"/>
            <a:ext cx="4278313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67C33-7F9D-4F09-89C4-0FDF5DC630F6}" type="datetimeFigureOut">
              <a:rPr lang="en-US"/>
              <a:pPr>
                <a:defRPr/>
              </a:pPr>
              <a:t>11/19/2013</a:t>
            </a:fld>
            <a:endParaRPr lang="en-U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BA449-9FAE-4879-A51A-1036D6E6F9C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49525" y="6400800"/>
            <a:ext cx="7802563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549525" y="817563"/>
            <a:ext cx="7802563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549525" y="7156450"/>
            <a:ext cx="7802563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14AB1-B330-46E9-85BF-346895881791}" type="datetimeFigureOut">
              <a:rPr lang="en-US"/>
              <a:pPr>
                <a:defRPr/>
              </a:pPr>
              <a:t>11/19/2013</a:t>
            </a:fld>
            <a:endParaRPr lang="en-U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239C3-4D78-4F24-8D91-5B9A651F1EC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650875" y="366713"/>
            <a:ext cx="117030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50875" y="2133600"/>
            <a:ext cx="1170305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50875" y="8475663"/>
            <a:ext cx="3033713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Gill Sans" pitchFamily="68" charset="0"/>
                <a:ea typeface="ヒラギノ角ゴ ProN W3" pitchFamily="68" charset="-128"/>
                <a:cs typeface="ヒラギノ角ゴ ProN W3" pitchFamily="68" charset="-128"/>
                <a:sym typeface="Gill Sans" pitchFamily="68" charset="0"/>
              </a:defRPr>
            </a:lvl1pPr>
          </a:lstStyle>
          <a:p>
            <a:pPr>
              <a:defRPr/>
            </a:pPr>
            <a:fld id="{39B7F19B-683B-41B2-9087-3C7910085278}" type="datetimeFigureOut">
              <a:rPr lang="en-US"/>
              <a:pPr>
                <a:defRPr/>
              </a:pPr>
              <a:t>11/19/2013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443413" y="8475663"/>
            <a:ext cx="4117975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Gill Sans" pitchFamily="68" charset="0"/>
                <a:ea typeface="ヒラギノ角ゴ ProN W3" pitchFamily="68" charset="-128"/>
                <a:cs typeface="ヒラギノ角ゴ ProN W3" pitchFamily="68" charset="-128"/>
                <a:sym typeface="Gill Sans" pitchFamily="6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9320213" y="8475663"/>
            <a:ext cx="3033712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Gill Sans" pitchFamily="68" charset="0"/>
                <a:ea typeface="ヒラギノ角ゴ ProN W3" pitchFamily="68" charset="-128"/>
                <a:cs typeface="ヒラギノ角ゴ ProN W3" pitchFamily="68" charset="-128"/>
                <a:sym typeface="Gill Sans" pitchFamily="68" charset="0"/>
              </a:defRPr>
            </a:lvl1pPr>
          </a:lstStyle>
          <a:p>
            <a:pPr>
              <a:defRPr/>
            </a:pPr>
            <a:fld id="{284FCE0D-485C-4FFE-A7F8-756649A249A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4" r:id="rId2"/>
    <p:sldLayoutId id="2147484033" r:id="rId3"/>
    <p:sldLayoutId id="2147484032" r:id="rId4"/>
    <p:sldLayoutId id="2147484031" r:id="rId5"/>
    <p:sldLayoutId id="2147484030" r:id="rId6"/>
    <p:sldLayoutId id="2147484029" r:id="rId7"/>
    <p:sldLayoutId id="2147484028" r:id="rId8"/>
    <p:sldLayoutId id="2147484027" r:id="rId9"/>
    <p:sldLayoutId id="2147484026" r:id="rId10"/>
    <p:sldLayoutId id="21474840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4711700"/>
            <a:ext cx="10464800" cy="1054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536700"/>
            <a:ext cx="10464800" cy="309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5" r:id="rId2"/>
    <p:sldLayoutId id="2147484044" r:id="rId3"/>
    <p:sldLayoutId id="2147484043" r:id="rId4"/>
    <p:sldLayoutId id="2147484042" r:id="rId5"/>
    <p:sldLayoutId id="2147484041" r:id="rId6"/>
    <p:sldLayoutId id="2147484040" r:id="rId7"/>
    <p:sldLayoutId id="2147484039" r:id="rId8"/>
    <p:sldLayoutId id="2147484038" r:id="rId9"/>
    <p:sldLayoutId id="2147484037" r:id="rId10"/>
    <p:sldLayoutId id="214748403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Gill Sans" pitchFamily="68" charset="0"/>
          <a:ea typeface="ヒラギノ角ゴ ProN W3" pitchFamily="68" charset="-128"/>
          <a:cs typeface="ヒラギノ角ゴ ProN W3" pitchFamily="68" charset="-128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Gill Sans" pitchFamily="68" charset="0"/>
          <a:ea typeface="ヒラギノ角ゴ ProN W3" pitchFamily="68" charset="-128"/>
          <a:cs typeface="ヒラギノ角ゴ ProN W3" pitchFamily="68" charset="-128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Gill Sans" pitchFamily="68" charset="0"/>
          <a:ea typeface="ヒラギノ角ゴ ProN W3" pitchFamily="68" charset="-128"/>
          <a:cs typeface="ヒラギノ角ゴ ProN W3" pitchFamily="68" charset="-128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Gill Sans" pitchFamily="68" charset="0"/>
          <a:ea typeface="ヒラギノ角ゴ ProN W3" pitchFamily="68" charset="-128"/>
          <a:cs typeface="ヒラギノ角ゴ ProN W3" pitchFamily="68" charset="-128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Gill Sans" pitchFamily="68" charset="0"/>
          <a:ea typeface="ヒラギノ角ゴ ProN W3" pitchFamily="68" charset="-128"/>
          <a:cs typeface="ヒラギノ角ゴ ProN W3" pitchFamily="68" charset="-128"/>
          <a:sym typeface="Gill Sans" pitchFamily="6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Gill Sans" pitchFamily="68" charset="0"/>
          <a:ea typeface="ヒラギノ角ゴ ProN W3" pitchFamily="68" charset="-128"/>
          <a:cs typeface="ヒラギノ角ゴ ProN W3" pitchFamily="68" charset="-128"/>
          <a:sym typeface="Gill Sans" pitchFamily="6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Gill Sans" pitchFamily="68" charset="0"/>
          <a:ea typeface="ヒラギノ角ゴ ProN W3" pitchFamily="68" charset="-128"/>
          <a:cs typeface="ヒラギノ角ゴ ProN W3" pitchFamily="68" charset="-128"/>
          <a:sym typeface="Gill Sans" pitchFamily="6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Gill Sans" pitchFamily="68" charset="0"/>
          <a:ea typeface="ヒラギノ角ゴ ProN W3" pitchFamily="68" charset="-128"/>
          <a:cs typeface="ヒラギノ角ゴ ProN W3" pitchFamily="68" charset="-128"/>
          <a:sym typeface="Gill Sans" pitchFamily="68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" pitchFamily="6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" pitchFamily="6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" pitchFamily="6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" pitchFamily="68" charset="0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dae.es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e.es/boe/dias/2013/10/01/pdfs/BOE-A-2013-10201.pdf" TargetMode="External"/><Relationship Id="rId7" Type="http://schemas.openxmlformats.org/officeDocument/2006/relationships/image" Target="../media/image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emf"/><Relationship Id="rId5" Type="http://schemas.openxmlformats.org/officeDocument/2006/relationships/hyperlink" Target="http://www.idae.es/uploads/documentos/documentos_Documentos_a_presentar_segun_tipo_de_beneficiario_(v4)_0ed5105a.xlsx" TargetMode="External"/><Relationship Id="rId4" Type="http://schemas.openxmlformats.org/officeDocument/2006/relationships/hyperlink" Target="http://www.boe.es/boe/dias/2013/10/11/pdfs/BOE-A-2013-10594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e.es/boe/dias/2013/10/01/pdfs/BOE-A-2013-10201.pdf" TargetMode="External"/><Relationship Id="rId7" Type="http://schemas.openxmlformats.org/officeDocument/2006/relationships/image" Target="../media/image9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emf"/><Relationship Id="rId5" Type="http://schemas.openxmlformats.org/officeDocument/2006/relationships/hyperlink" Target="http://www.idae.es/uploads/documentos/documentos_Documentos_a_presentar_segun_tipo_de_beneficiario_(v4)_0ed5105a.xlsx" TargetMode="External"/><Relationship Id="rId4" Type="http://schemas.openxmlformats.org/officeDocument/2006/relationships/hyperlink" Target="http://www.boe.es/boe/dias/2013/10/11/pdfs/BOE-A-2013-10594.pdf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dae.es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/>
          <p:cNvSpPr>
            <a:spLocks/>
          </p:cNvSpPr>
          <p:nvPr/>
        </p:nvSpPr>
        <p:spPr bwMode="auto">
          <a:xfrm>
            <a:off x="11430000" y="8610600"/>
            <a:ext cx="1308100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fld id="{3F1D4EB5-D6C2-4B46-81A7-0434813D5C48}" type="slidenum">
              <a:rPr lang="en-US" sz="1500">
                <a:solidFill>
                  <a:srgbClr val="4B4B4B"/>
                </a:solidFill>
                <a:latin typeface="DIN Next LT Pro Medium"/>
                <a:ea typeface="DIN Next LT Pro Medium"/>
                <a:cs typeface="DIN Next LT Pro Medium"/>
                <a:sym typeface="DIN Next LT Pro Medium"/>
              </a:rPr>
              <a:pPr algn="r"/>
              <a:t>1</a:t>
            </a:fld>
            <a:endParaRPr lang="en-US" sz="1500">
              <a:solidFill>
                <a:srgbClr val="4B4B4B"/>
              </a:solidFill>
              <a:latin typeface="DIN Next LT Pro Medium"/>
              <a:ea typeface="DIN Next LT Pro Medium"/>
              <a:cs typeface="DIN Next LT Pro Medium"/>
              <a:sym typeface="DIN Next LT Pro Medium"/>
            </a:endParaRPr>
          </a:p>
        </p:txBody>
      </p:sp>
      <p:sp>
        <p:nvSpPr>
          <p:cNvPr id="27650" name="Rectangle 7"/>
          <p:cNvSpPr>
            <a:spLocks/>
          </p:cNvSpPr>
          <p:nvPr/>
        </p:nvSpPr>
        <p:spPr bwMode="auto">
          <a:xfrm>
            <a:off x="0" y="876300"/>
            <a:ext cx="13004800" cy="71438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_tradnl"/>
          </a:p>
        </p:txBody>
      </p:sp>
      <p:sp>
        <p:nvSpPr>
          <p:cNvPr id="27651" name="Rectangle 2"/>
          <p:cNvSpPr>
            <a:spLocks/>
          </p:cNvSpPr>
          <p:nvPr/>
        </p:nvSpPr>
        <p:spPr bwMode="auto">
          <a:xfrm>
            <a:off x="0" y="973138"/>
            <a:ext cx="13004800" cy="73025"/>
          </a:xfrm>
          <a:prstGeom prst="rect">
            <a:avLst/>
          </a:prstGeom>
          <a:gradFill rotWithShape="0">
            <a:gsLst>
              <a:gs pos="0">
                <a:srgbClr val="8CA946"/>
              </a:gs>
              <a:gs pos="100000">
                <a:srgbClr val="687E34"/>
              </a:gs>
            </a:gsLst>
            <a:lin ang="5400000" scaled="1"/>
          </a:gra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_tradnl"/>
          </a:p>
        </p:txBody>
      </p:sp>
      <p:pic>
        <p:nvPicPr>
          <p:cNvPr id="27652" name="Picture 2" descr="C:\Users\jcr535\Desktop\Logos IDAE\NUEVO MINISTERIO\NUEVO MINISTERIO\pagina 35 jpg\VERSION 2 COLOR PAG.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63" y="85725"/>
            <a:ext cx="3744912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idx="1"/>
          </p:nvPr>
        </p:nvSpPr>
        <p:spPr>
          <a:xfrm>
            <a:off x="0" y="1187450"/>
            <a:ext cx="12623800" cy="5359400"/>
          </a:xfrm>
          <a:ln w="38100" cap="flat" algn="ctr"/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26670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2400" b="1" dirty="0">
              <a:solidFill>
                <a:srgbClr val="D8510A"/>
              </a:solidFill>
              <a:sym typeface="Gill Sans" pitchFamily="68" charset="0"/>
            </a:endParaRPr>
          </a:p>
          <a:p>
            <a:pPr marL="26670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s-ES" sz="2400" b="1" dirty="0" smtClean="0">
                <a:solidFill>
                  <a:srgbClr val="D851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sym typeface="Gill Sans" pitchFamily="68" charset="0"/>
              </a:rPr>
              <a:t>PROGRAMA DE AYUDAS </a:t>
            </a:r>
          </a:p>
          <a:p>
            <a:pPr marL="26670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s-ES" sz="2400" b="1" dirty="0" smtClean="0">
                <a:solidFill>
                  <a:srgbClr val="D851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sym typeface="Gill Sans" pitchFamily="68" charset="0"/>
              </a:rPr>
              <a:t>PARA LA REHABILITACIÓN ENERGÉTICA </a:t>
            </a:r>
          </a:p>
          <a:p>
            <a:pPr marL="26670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s-ES" sz="2400" b="1" dirty="0" smtClean="0">
                <a:solidFill>
                  <a:srgbClr val="D851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sym typeface="Gill Sans" pitchFamily="68" charset="0"/>
              </a:rPr>
              <a:t>DE EDIFICIOS EXISTENTES DEL SECTOR RESIDENCIAL </a:t>
            </a:r>
          </a:p>
          <a:p>
            <a:pPr marL="26670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s-ES" sz="2400" b="1" dirty="0" smtClean="0">
                <a:solidFill>
                  <a:srgbClr val="D851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sym typeface="Gill Sans" pitchFamily="68" charset="0"/>
              </a:rPr>
              <a:t>(USO VIVIENDA Y HOTELERO).</a:t>
            </a:r>
          </a:p>
          <a:p>
            <a:pPr marL="26670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2800" b="1" dirty="0" smtClean="0">
              <a:solidFill>
                <a:srgbClr val="D8510A"/>
              </a:solidFill>
              <a:latin typeface="Trebuchet MS" panose="020B0603020202020204" pitchFamily="34" charset="0"/>
              <a:sym typeface="Gill Sans" pitchFamily="68" charset="0"/>
            </a:endParaRPr>
          </a:p>
          <a:p>
            <a:pPr marL="26670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s-ES" sz="2800" b="1" dirty="0" smtClean="0">
                <a:solidFill>
                  <a:srgbClr val="D8510A"/>
                </a:solidFill>
                <a:latin typeface="Trebuchet MS" panose="020B0603020202020204" pitchFamily="34" charset="0"/>
                <a:sym typeface="Gill Sans" pitchFamily="68" charset="0"/>
              </a:rPr>
              <a:t> 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702175" y="8101013"/>
            <a:ext cx="7921625" cy="647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50800" tIns="50800" rIns="50800" bIns="50800" anchor="ctr"/>
          <a:lstStyle>
            <a:lvl1pPr marL="838200" indent="-571500" algn="l" rtl="0" eaLnBrk="0" fontAlgn="base" hangingPunct="0">
              <a:lnSpc>
                <a:spcPct val="90000"/>
              </a:lnSpc>
              <a:spcBef>
                <a:spcPts val="2300"/>
              </a:spcBef>
              <a:spcAft>
                <a:spcPct val="0"/>
              </a:spcAft>
              <a:buSzPct val="171000"/>
              <a:buFont typeface="Gill Sans"/>
              <a:buChar char="•"/>
              <a:defRPr sz="40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1pPr>
            <a:lvl2pPr marL="1282700" indent="-571500" algn="l" rtl="0" eaLnBrk="0" fontAlgn="base" hangingPunct="0">
              <a:spcBef>
                <a:spcPts val="2300"/>
              </a:spcBef>
              <a:spcAft>
                <a:spcPct val="0"/>
              </a:spcAft>
              <a:buSzPct val="171000"/>
              <a:buFont typeface="Gill Sans"/>
              <a:buChar char="•"/>
              <a:defRPr sz="3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2pPr>
            <a:lvl3pPr marL="1727200" indent="-571500" algn="l" rtl="0" eaLnBrk="0" fontAlgn="base" hangingPunct="0">
              <a:spcBef>
                <a:spcPts val="2300"/>
              </a:spcBef>
              <a:spcAft>
                <a:spcPct val="0"/>
              </a:spcAft>
              <a:buSzPct val="171000"/>
              <a:buFont typeface="Gill Sans"/>
              <a:buChar char="•"/>
              <a:defRPr sz="3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3pPr>
            <a:lvl4pPr marL="2171700" indent="-571500" algn="l" rtl="0" eaLnBrk="0" fontAlgn="base" hangingPunct="0">
              <a:spcBef>
                <a:spcPts val="2300"/>
              </a:spcBef>
              <a:spcAft>
                <a:spcPct val="0"/>
              </a:spcAft>
              <a:buSzPct val="171000"/>
              <a:buFont typeface="Gill Sans"/>
              <a:buChar char="•"/>
              <a:defRPr sz="3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4pPr>
            <a:lvl5pPr marL="2616200" indent="-571500" algn="l" rtl="0" eaLnBrk="0" fontAlgn="base" hangingPunct="0">
              <a:spcBef>
                <a:spcPts val="2300"/>
              </a:spcBef>
              <a:spcAft>
                <a:spcPct val="0"/>
              </a:spcAft>
              <a:buSzPct val="171000"/>
              <a:buFont typeface="Gill Sans"/>
              <a:buChar char="•"/>
              <a:defRPr sz="3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5pPr>
            <a:lvl6pPr marL="3073400" indent="-571500" algn="l" rtl="0" fontAlgn="base">
              <a:spcBef>
                <a:spcPts val="2300"/>
              </a:spcBef>
              <a:spcAft>
                <a:spcPct val="0"/>
              </a:spcAft>
              <a:buSzPct val="171000"/>
              <a:buFont typeface="Gill Sans" pitchFamily="68" charset="0"/>
              <a:buChar char="•"/>
              <a:defRPr sz="3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itchFamily="68" charset="0"/>
              </a:defRPr>
            </a:lvl6pPr>
            <a:lvl7pPr marL="3530600" indent="-571500" algn="l" rtl="0" fontAlgn="base">
              <a:spcBef>
                <a:spcPts val="2300"/>
              </a:spcBef>
              <a:spcAft>
                <a:spcPct val="0"/>
              </a:spcAft>
              <a:buSzPct val="171000"/>
              <a:buFont typeface="Gill Sans" pitchFamily="68" charset="0"/>
              <a:buChar char="•"/>
              <a:defRPr sz="3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itchFamily="68" charset="0"/>
              </a:defRPr>
            </a:lvl7pPr>
            <a:lvl8pPr marL="3987800" indent="-571500" algn="l" rtl="0" fontAlgn="base">
              <a:spcBef>
                <a:spcPts val="2300"/>
              </a:spcBef>
              <a:spcAft>
                <a:spcPct val="0"/>
              </a:spcAft>
              <a:buSzPct val="171000"/>
              <a:buFont typeface="Gill Sans" pitchFamily="68" charset="0"/>
              <a:buChar char="•"/>
              <a:defRPr sz="3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itchFamily="68" charset="0"/>
              </a:defRPr>
            </a:lvl8pPr>
            <a:lvl9pPr marL="4445000" indent="-571500" algn="l" rtl="0" fontAlgn="base">
              <a:spcBef>
                <a:spcPts val="2300"/>
              </a:spcBef>
              <a:spcAft>
                <a:spcPct val="0"/>
              </a:spcAft>
              <a:buSzPct val="171000"/>
              <a:buFont typeface="Gill Sans" pitchFamily="68" charset="0"/>
              <a:buChar char="•"/>
              <a:defRPr sz="3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itchFamily="68" charset="0"/>
              </a:defRPr>
            </a:lvl9pPr>
          </a:lstStyle>
          <a:p>
            <a:pPr marL="0" indent="0" algn="ctr">
              <a:buFont typeface="Gill Sans"/>
              <a:buNone/>
              <a:defRPr/>
            </a:pPr>
            <a:r>
              <a:rPr lang="es-ES_tradnl" sz="1600" b="1" kern="0" dirty="0" smtClean="0">
                <a:solidFill>
                  <a:srgbClr val="4B4B4B"/>
                </a:solidFill>
                <a:sym typeface="Gill Sans" pitchFamily="68" charset="0"/>
              </a:rPr>
              <a:t>Fernando García Mozos</a:t>
            </a:r>
          </a:p>
          <a:p>
            <a:pPr marL="0" indent="0" algn="ctr">
              <a:buFont typeface="Gill Sans"/>
              <a:buNone/>
              <a:defRPr/>
            </a:pPr>
            <a:r>
              <a:rPr lang="es-ES_tradnl" sz="1600" b="1" kern="0" dirty="0" smtClean="0">
                <a:solidFill>
                  <a:srgbClr val="4B4B4B"/>
                </a:solidFill>
                <a:sym typeface="Gill Sans" pitchFamily="68" charset="0"/>
              </a:rPr>
              <a:t>Jefe Dpto. Doméstico y Edificios de IDAE.</a:t>
            </a:r>
            <a:endParaRPr lang="es-ES_tradnl" sz="1600" b="1" kern="0" dirty="0">
              <a:solidFill>
                <a:srgbClr val="4B4B4B"/>
              </a:solidFill>
              <a:sym typeface="Gill Sans" pitchFamily="68" charset="0"/>
            </a:endParaRPr>
          </a:p>
        </p:txBody>
      </p:sp>
      <p:pic>
        <p:nvPicPr>
          <p:cNvPr id="27655" name="4 Imagen"/>
          <p:cNvPicPr>
            <a:picLocks noChangeAspect="1"/>
          </p:cNvPicPr>
          <p:nvPr/>
        </p:nvPicPr>
        <p:blipFill>
          <a:blip r:embed="rId3"/>
          <a:srcRect l="4762" t="14700" r="5339" b="11813"/>
          <a:stretch>
            <a:fillRect/>
          </a:stretch>
        </p:blipFill>
        <p:spPr bwMode="auto">
          <a:xfrm>
            <a:off x="3478213" y="5253038"/>
            <a:ext cx="6624637" cy="245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3"/>
          <p:cNvSpPr>
            <a:spLocks/>
          </p:cNvSpPr>
          <p:nvPr/>
        </p:nvSpPr>
        <p:spPr bwMode="auto">
          <a:xfrm>
            <a:off x="11430000" y="8610600"/>
            <a:ext cx="1308100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fld id="{0B6B2CC4-B952-4CBE-AA36-EA9DCB453F50}" type="slidenum">
              <a:rPr lang="en-US" sz="1500">
                <a:solidFill>
                  <a:srgbClr val="4B4B4B"/>
                </a:solidFill>
                <a:latin typeface="DIN Next LT Pro Medium"/>
                <a:ea typeface="DIN Next LT Pro Medium"/>
                <a:cs typeface="DIN Next LT Pro Medium"/>
                <a:sym typeface="DIN Next LT Pro Medium"/>
              </a:rPr>
              <a:pPr algn="r"/>
              <a:t>10</a:t>
            </a:fld>
            <a:endParaRPr lang="en-US" sz="1500">
              <a:solidFill>
                <a:srgbClr val="4B4B4B"/>
              </a:solidFill>
              <a:latin typeface="DIN Next LT Pro Medium"/>
              <a:ea typeface="DIN Next LT Pro Medium"/>
              <a:cs typeface="DIN Next LT Pro Medium"/>
              <a:sym typeface="DIN Next LT Pro Medium"/>
            </a:endParaRPr>
          </a:p>
        </p:txBody>
      </p:sp>
      <p:sp>
        <p:nvSpPr>
          <p:cNvPr id="36866" name="Rectangle 7"/>
          <p:cNvSpPr>
            <a:spLocks/>
          </p:cNvSpPr>
          <p:nvPr/>
        </p:nvSpPr>
        <p:spPr bwMode="auto">
          <a:xfrm>
            <a:off x="0" y="876300"/>
            <a:ext cx="13004800" cy="71438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_tradnl"/>
          </a:p>
        </p:txBody>
      </p:sp>
      <p:sp>
        <p:nvSpPr>
          <p:cNvPr id="36867" name="Rectangle 2"/>
          <p:cNvSpPr>
            <a:spLocks/>
          </p:cNvSpPr>
          <p:nvPr/>
        </p:nvSpPr>
        <p:spPr bwMode="auto">
          <a:xfrm>
            <a:off x="0" y="973138"/>
            <a:ext cx="13004800" cy="73025"/>
          </a:xfrm>
          <a:prstGeom prst="rect">
            <a:avLst/>
          </a:prstGeom>
          <a:gradFill rotWithShape="0">
            <a:gsLst>
              <a:gs pos="0">
                <a:srgbClr val="8CA946"/>
              </a:gs>
              <a:gs pos="100000">
                <a:srgbClr val="687E34"/>
              </a:gs>
            </a:gsLst>
            <a:lin ang="5400000" scaled="1"/>
          </a:gra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_tradnl"/>
          </a:p>
        </p:txBody>
      </p:sp>
      <p:pic>
        <p:nvPicPr>
          <p:cNvPr id="36868" name="Picture 2" descr="C:\Users\jcr535\Desktop\Logos IDAE\NUEVO MINISTERIO\NUEVO MINISTERIO\pagina 35 jpg\VERSION 2 COLOR PAG.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63" y="85725"/>
            <a:ext cx="3744912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1 Título"/>
          <p:cNvSpPr>
            <a:spLocks noGrp="1"/>
          </p:cNvSpPr>
          <p:nvPr>
            <p:ph type="title"/>
          </p:nvPr>
        </p:nvSpPr>
        <p:spPr>
          <a:xfrm>
            <a:off x="309563" y="1116013"/>
            <a:ext cx="12314237" cy="441325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s-ES" sz="2000" b="1" smtClean="0">
                <a:solidFill>
                  <a:schemeClr val="bg1"/>
                </a:solidFill>
                <a:latin typeface="Trebuchet MS" pitchFamily="34" charset="0"/>
              </a:rPr>
              <a:t>DOCUMENTACIÓN A APORTAR 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61925" y="1789113"/>
            <a:ext cx="12576175" cy="61706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79413" indent="-379413" algn="just" eaLnBrk="0" hangingPunct="0">
              <a:spcBef>
                <a:spcPts val="600"/>
              </a:spcBef>
              <a:spcAft>
                <a:spcPts val="600"/>
              </a:spcAft>
              <a:buClr>
                <a:srgbClr val="D8510A"/>
              </a:buClr>
              <a:buFont typeface="Wingdings" pitchFamily="2" charset="2"/>
              <a:buChar char="q"/>
            </a:pPr>
            <a:r>
              <a:rPr lang="es-ES" sz="1800" b="1">
                <a:latin typeface="Trebuchet MS" pitchFamily="34" charset="0"/>
              </a:rPr>
              <a:t>Fotocopia del D.N.I./N.I.E./N.I.F. </a:t>
            </a:r>
            <a:r>
              <a:rPr lang="es-ES" sz="1800">
                <a:latin typeface="Trebuchet MS" pitchFamily="34" charset="0"/>
              </a:rPr>
              <a:t> </a:t>
            </a:r>
          </a:p>
          <a:p>
            <a:pPr marL="379413" indent="-379413" algn="just" eaLnBrk="0" hangingPunct="0">
              <a:spcBef>
                <a:spcPts val="600"/>
              </a:spcBef>
              <a:spcAft>
                <a:spcPts val="600"/>
              </a:spcAft>
              <a:buClr>
                <a:srgbClr val="D8510A"/>
              </a:buClr>
            </a:pPr>
            <a:endParaRPr lang="es-ES" sz="1800">
              <a:latin typeface="Trebuchet MS" pitchFamily="34" charset="0"/>
            </a:endParaRPr>
          </a:p>
          <a:p>
            <a:pPr marL="379413" indent="-379413" algn="just" eaLnBrk="0" hangingPunct="0">
              <a:spcBef>
                <a:spcPts val="600"/>
              </a:spcBef>
              <a:spcAft>
                <a:spcPts val="600"/>
              </a:spcAft>
              <a:buClr>
                <a:srgbClr val="D8510A"/>
              </a:buClr>
              <a:buFont typeface="Wingdings" pitchFamily="2" charset="2"/>
              <a:buChar char="q"/>
            </a:pPr>
            <a:r>
              <a:rPr lang="es-ES" sz="1800" b="1">
                <a:latin typeface="Trebuchet MS" pitchFamily="34" charset="0"/>
              </a:rPr>
              <a:t>Fotocopia del documento que acredite la propiedad del edificio </a:t>
            </a:r>
            <a:r>
              <a:rPr lang="es-ES" sz="1800">
                <a:latin typeface="Trebuchet MS" pitchFamily="34" charset="0"/>
              </a:rPr>
              <a:t>por parte del propietario promotor y </a:t>
            </a:r>
            <a:r>
              <a:rPr lang="es-ES" sz="1800" b="1">
                <a:latin typeface="Trebuchet MS" pitchFamily="34" charset="0"/>
              </a:rPr>
              <a:t>número total de viviendas</a:t>
            </a:r>
            <a:r>
              <a:rPr lang="es-ES" sz="1800">
                <a:latin typeface="Trebuchet MS" pitchFamily="34" charset="0"/>
              </a:rPr>
              <a:t> del edificio. </a:t>
            </a:r>
          </a:p>
          <a:p>
            <a:pPr marL="379413" indent="-379413" algn="just" eaLnBrk="0" hangingPunct="0">
              <a:spcBef>
                <a:spcPts val="600"/>
              </a:spcBef>
              <a:spcAft>
                <a:spcPts val="600"/>
              </a:spcAft>
              <a:buClr>
                <a:srgbClr val="D8510A"/>
              </a:buClr>
            </a:pPr>
            <a:endParaRPr lang="es-ES" sz="1800">
              <a:latin typeface="Trebuchet MS" pitchFamily="34" charset="0"/>
            </a:endParaRPr>
          </a:p>
          <a:p>
            <a:pPr marL="379413" indent="-379413" algn="just" eaLnBrk="0" hangingPunct="0">
              <a:spcBef>
                <a:spcPts val="600"/>
              </a:spcBef>
              <a:spcAft>
                <a:spcPts val="600"/>
              </a:spcAft>
              <a:buClr>
                <a:srgbClr val="D8510A"/>
              </a:buClr>
              <a:buFont typeface="Wingdings" pitchFamily="2" charset="2"/>
              <a:buChar char="q"/>
            </a:pPr>
            <a:r>
              <a:rPr lang="es-ES" sz="1800" b="1">
                <a:latin typeface="Trebuchet MS" pitchFamily="34" charset="0"/>
              </a:rPr>
              <a:t>Declaración Responsable: </a:t>
            </a:r>
            <a:r>
              <a:rPr lang="es-ES" sz="18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conforme al modelo que figura en </a:t>
            </a:r>
            <a:r>
              <a:rPr lang="es-ES" sz="1800" b="1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anexo II y anexo III</a:t>
            </a:r>
            <a:r>
              <a:rPr lang="es-ES" sz="1800">
                <a:latin typeface="Trebuchet MS" pitchFamily="34" charset="0"/>
                <a:cs typeface="Times New Roman" pitchFamily="18" charset="0"/>
              </a:rPr>
              <a:t>, donde conste que el promotor de la actuación:</a:t>
            </a:r>
          </a:p>
          <a:p>
            <a:pPr marL="836613" lvl="1" indent="-379413" algn="just" eaLnBrk="0" hangingPunct="0">
              <a:spcBef>
                <a:spcPts val="600"/>
              </a:spcBef>
              <a:spcAft>
                <a:spcPts val="600"/>
              </a:spcAft>
              <a:buClr>
                <a:srgbClr val="D8510A"/>
              </a:buClr>
              <a:buFont typeface="Wingdings" pitchFamily="2" charset="2"/>
              <a:buChar char="§"/>
            </a:pPr>
            <a:r>
              <a:rPr lang="es-ES" sz="1600">
                <a:latin typeface="Trebuchet MS" pitchFamily="34" charset="0"/>
                <a:cs typeface="Times New Roman" pitchFamily="18" charset="0"/>
              </a:rPr>
              <a:t>Se encuentran al corriente en el cumplimiento de sus obligaciones tributarias y con la Seguridad Social.</a:t>
            </a:r>
          </a:p>
          <a:p>
            <a:pPr marL="836613" lvl="1" indent="-379413" algn="just" eaLnBrk="0" hangingPunct="0">
              <a:spcBef>
                <a:spcPts val="600"/>
              </a:spcBef>
              <a:spcAft>
                <a:spcPts val="600"/>
              </a:spcAft>
              <a:buClr>
                <a:srgbClr val="D8510A"/>
              </a:buClr>
              <a:buFont typeface="Wingdings" pitchFamily="2" charset="2"/>
              <a:buChar char="§"/>
            </a:pPr>
            <a:r>
              <a:rPr lang="es-ES" sz="1600">
                <a:latin typeface="Trebuchet MS" pitchFamily="34" charset="0"/>
                <a:cs typeface="Times New Roman" pitchFamily="18" charset="0"/>
              </a:rPr>
              <a:t>Inexistencia o fiel cumplimiento de sus obligaciones de reintegro de otras subvenciones o ayudas</a:t>
            </a:r>
          </a:p>
          <a:p>
            <a:pPr marL="836613" lvl="1" indent="-379413" algn="just" eaLnBrk="0" hangingPunct="0">
              <a:spcBef>
                <a:spcPts val="600"/>
              </a:spcBef>
              <a:spcAft>
                <a:spcPts val="600"/>
              </a:spcAft>
              <a:buClr>
                <a:srgbClr val="D8510A"/>
              </a:buClr>
              <a:buFont typeface="Wingdings" pitchFamily="2" charset="2"/>
              <a:buChar char="§"/>
            </a:pPr>
            <a:r>
              <a:rPr lang="es-ES" sz="1600">
                <a:latin typeface="Trebuchet MS" pitchFamily="34" charset="0"/>
                <a:cs typeface="Times New Roman" pitchFamily="18" charset="0"/>
              </a:rPr>
              <a:t>No han solicitado o recibido otras ayudas para  la misma actuación o finalidad</a:t>
            </a:r>
          </a:p>
          <a:p>
            <a:pPr marL="836613" lvl="1" indent="-379413" algn="just" eaLnBrk="0" hangingPunct="0">
              <a:spcBef>
                <a:spcPts val="600"/>
              </a:spcBef>
              <a:spcAft>
                <a:spcPts val="600"/>
              </a:spcAft>
              <a:buClr>
                <a:srgbClr val="D8510A"/>
              </a:buClr>
            </a:pPr>
            <a:endParaRPr lang="es-ES" sz="1600">
              <a:latin typeface="Trebuchet MS" pitchFamily="34" charset="0"/>
            </a:endParaRPr>
          </a:p>
          <a:p>
            <a:pPr marL="379413" indent="-379413" algn="just" eaLnBrk="0" hangingPunct="0">
              <a:spcBef>
                <a:spcPts val="600"/>
              </a:spcBef>
              <a:spcAft>
                <a:spcPts val="600"/>
              </a:spcAft>
              <a:buClr>
                <a:srgbClr val="D8510A"/>
              </a:buClr>
              <a:buFont typeface="Wingdings" pitchFamily="2" charset="2"/>
              <a:buChar char="q"/>
            </a:pPr>
            <a:r>
              <a:rPr lang="es-ES" sz="1800" b="1">
                <a:latin typeface="Trebuchet MS" pitchFamily="34" charset="0"/>
              </a:rPr>
              <a:t>Datos bancarios </a:t>
            </a:r>
            <a:r>
              <a:rPr lang="es-ES" sz="1800">
                <a:latin typeface="Trebuchet MS" pitchFamily="34" charset="0"/>
              </a:rPr>
              <a:t>para transferencia.</a:t>
            </a:r>
          </a:p>
          <a:p>
            <a:pPr marL="379413" indent="-379413" algn="just" eaLnBrk="0" hangingPunct="0">
              <a:spcBef>
                <a:spcPts val="600"/>
              </a:spcBef>
              <a:spcAft>
                <a:spcPts val="600"/>
              </a:spcAft>
              <a:buClr>
                <a:srgbClr val="D8510A"/>
              </a:buClr>
            </a:pPr>
            <a:endParaRPr lang="es-ES" sz="1800" b="1">
              <a:latin typeface="Trebuchet MS" pitchFamily="34" charset="0"/>
            </a:endParaRPr>
          </a:p>
          <a:p>
            <a:pPr marL="379413" indent="-379413" algn="just" eaLnBrk="0" hangingPunct="0">
              <a:spcBef>
                <a:spcPts val="600"/>
              </a:spcBef>
              <a:spcAft>
                <a:spcPts val="600"/>
              </a:spcAft>
              <a:buClr>
                <a:srgbClr val="D8510A"/>
              </a:buClr>
              <a:buFont typeface="Wingdings" pitchFamily="2" charset="2"/>
              <a:buChar char="q"/>
            </a:pPr>
            <a:r>
              <a:rPr lang="es-ES" sz="1800" b="1">
                <a:latin typeface="Trebuchet MS" pitchFamily="34" charset="0"/>
              </a:rPr>
              <a:t>Certificación Catastral: </a:t>
            </a:r>
            <a:r>
              <a:rPr lang="es-ES" sz="1800">
                <a:latin typeface="Trebuchet MS" pitchFamily="34" charset="0"/>
              </a:rPr>
              <a:t>que acredite que el 70% de la superficie sobre rasante es destinada a uso residencial y año de construcción es anterior a 2013.</a:t>
            </a:r>
          </a:p>
          <a:p>
            <a:pPr marL="379413" indent="-379413" algn="just"/>
            <a:endParaRPr lang="es-ES" sz="180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3"/>
          <p:cNvSpPr>
            <a:spLocks/>
          </p:cNvSpPr>
          <p:nvPr/>
        </p:nvSpPr>
        <p:spPr bwMode="auto">
          <a:xfrm>
            <a:off x="11430000" y="8610600"/>
            <a:ext cx="1308100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fld id="{6E15CBE7-B60C-4C3C-9663-CCA015666466}" type="slidenum">
              <a:rPr lang="en-US" sz="1500">
                <a:solidFill>
                  <a:srgbClr val="4B4B4B"/>
                </a:solidFill>
                <a:latin typeface="DIN Next LT Pro Medium"/>
                <a:ea typeface="DIN Next LT Pro Medium"/>
                <a:cs typeface="DIN Next LT Pro Medium"/>
                <a:sym typeface="DIN Next LT Pro Medium"/>
              </a:rPr>
              <a:pPr algn="r"/>
              <a:t>11</a:t>
            </a:fld>
            <a:endParaRPr lang="en-US" sz="1500">
              <a:solidFill>
                <a:srgbClr val="4B4B4B"/>
              </a:solidFill>
              <a:latin typeface="DIN Next LT Pro Medium"/>
              <a:ea typeface="DIN Next LT Pro Medium"/>
              <a:cs typeface="DIN Next LT Pro Medium"/>
              <a:sym typeface="DIN Next LT Pro Medium"/>
            </a:endParaRPr>
          </a:p>
        </p:txBody>
      </p:sp>
      <p:sp>
        <p:nvSpPr>
          <p:cNvPr id="37890" name="Rectangle 7"/>
          <p:cNvSpPr>
            <a:spLocks/>
          </p:cNvSpPr>
          <p:nvPr/>
        </p:nvSpPr>
        <p:spPr bwMode="auto">
          <a:xfrm>
            <a:off x="0" y="876300"/>
            <a:ext cx="13004800" cy="71438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_tradnl"/>
          </a:p>
        </p:txBody>
      </p:sp>
      <p:sp>
        <p:nvSpPr>
          <p:cNvPr id="37891" name="Rectangle 2"/>
          <p:cNvSpPr>
            <a:spLocks/>
          </p:cNvSpPr>
          <p:nvPr/>
        </p:nvSpPr>
        <p:spPr bwMode="auto">
          <a:xfrm>
            <a:off x="0" y="973138"/>
            <a:ext cx="13004800" cy="73025"/>
          </a:xfrm>
          <a:prstGeom prst="rect">
            <a:avLst/>
          </a:prstGeom>
          <a:gradFill rotWithShape="0">
            <a:gsLst>
              <a:gs pos="0">
                <a:srgbClr val="8CA946"/>
              </a:gs>
              <a:gs pos="100000">
                <a:srgbClr val="687E34"/>
              </a:gs>
            </a:gsLst>
            <a:lin ang="5400000" scaled="1"/>
          </a:gra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_tradnl"/>
          </a:p>
        </p:txBody>
      </p:sp>
      <p:pic>
        <p:nvPicPr>
          <p:cNvPr id="37892" name="Picture 2" descr="C:\Users\jcr535\Desktop\Logos IDAE\NUEVO MINISTERIO\NUEVO MINISTERIO\pagina 35 jpg\VERSION 2 COLOR PAG.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63" y="85725"/>
            <a:ext cx="3744912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1 Título"/>
          <p:cNvSpPr>
            <a:spLocks noGrp="1"/>
          </p:cNvSpPr>
          <p:nvPr>
            <p:ph type="title"/>
          </p:nvPr>
        </p:nvSpPr>
        <p:spPr>
          <a:xfrm>
            <a:off x="309563" y="1116013"/>
            <a:ext cx="12314237" cy="441325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s-ES" sz="2000" b="1" smtClean="0">
                <a:solidFill>
                  <a:schemeClr val="bg1"/>
                </a:solidFill>
                <a:latin typeface="Trebuchet MS" pitchFamily="34" charset="0"/>
              </a:rPr>
              <a:t>DOCUMENTACIÓN A APORTAR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61925" y="1789113"/>
            <a:ext cx="12576175" cy="60928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285750" indent="-285750" algn="just" eaLnBrk="0" hangingPunct="0">
              <a:spcBef>
                <a:spcPts val="600"/>
              </a:spcBef>
              <a:spcAft>
                <a:spcPts val="600"/>
              </a:spcAft>
              <a:buClr>
                <a:srgbClr val="D8510A"/>
              </a:buClr>
              <a:buFont typeface="Wingdings" pitchFamily="2" charset="2"/>
              <a:buChar char="q"/>
            </a:pPr>
            <a:r>
              <a:rPr lang="es-ES" sz="1800" b="1">
                <a:latin typeface="Trebuchet MS" pitchFamily="34" charset="0"/>
              </a:rPr>
              <a:t>Informe justificativo:</a:t>
            </a:r>
            <a:r>
              <a:rPr lang="es-ES" sz="1800">
                <a:latin typeface="Trebuchet MS" pitchFamily="34" charset="0"/>
              </a:rPr>
              <a:t> indicará tipología de actuación, descripción de actuaciones elegibles, justificación coste elegible, cuantía máxima según Anexo I y cuantía y modalidad solicitada.</a:t>
            </a:r>
          </a:p>
          <a:p>
            <a:pPr marL="285750" indent="-285750" algn="just" eaLnBrk="0" hangingPunct="0">
              <a:spcBef>
                <a:spcPts val="600"/>
              </a:spcBef>
              <a:spcAft>
                <a:spcPts val="600"/>
              </a:spcAft>
              <a:buClr>
                <a:srgbClr val="D8510A"/>
              </a:buClr>
              <a:buFont typeface="Wingdings" pitchFamily="2" charset="2"/>
              <a:buChar char="q"/>
            </a:pPr>
            <a:endParaRPr lang="es-ES" sz="1800">
              <a:latin typeface="Trebuchet MS" pitchFamily="34" charset="0"/>
            </a:endParaRPr>
          </a:p>
          <a:p>
            <a:pPr marL="285750" indent="-285750" algn="just" eaLnBrk="0" hangingPunct="0">
              <a:spcBef>
                <a:spcPts val="600"/>
              </a:spcBef>
              <a:spcAft>
                <a:spcPts val="600"/>
              </a:spcAft>
              <a:buClr>
                <a:srgbClr val="D8510A"/>
              </a:buClr>
              <a:buFont typeface="Wingdings" pitchFamily="2" charset="2"/>
              <a:buChar char="q"/>
            </a:pPr>
            <a:endParaRPr lang="es-ES" sz="1800">
              <a:latin typeface="Trebuchet MS" pitchFamily="34" charset="0"/>
            </a:endParaRPr>
          </a:p>
          <a:p>
            <a:pPr marL="285750" indent="-285750" algn="just" eaLnBrk="0" hangingPunct="0">
              <a:spcBef>
                <a:spcPts val="600"/>
              </a:spcBef>
              <a:spcAft>
                <a:spcPts val="600"/>
              </a:spcAft>
              <a:buClr>
                <a:srgbClr val="D8510A"/>
              </a:buClr>
              <a:buFont typeface="Wingdings" pitchFamily="2" charset="2"/>
              <a:buChar char="q"/>
            </a:pPr>
            <a:endParaRPr lang="es-ES" sz="1800">
              <a:latin typeface="Trebuchet MS" pitchFamily="34" charset="0"/>
            </a:endParaRPr>
          </a:p>
          <a:p>
            <a:pPr marL="285750" indent="-285750" algn="just" eaLnBrk="0" hangingPunct="0">
              <a:spcBef>
                <a:spcPts val="600"/>
              </a:spcBef>
              <a:spcAft>
                <a:spcPts val="600"/>
              </a:spcAft>
              <a:buClr>
                <a:srgbClr val="D8510A"/>
              </a:buClr>
              <a:buFont typeface="Wingdings" pitchFamily="2" charset="2"/>
              <a:buChar char="q"/>
            </a:pPr>
            <a:r>
              <a:rPr lang="es-ES" sz="1800" b="1">
                <a:latin typeface="Trebuchet MS" pitchFamily="34" charset="0"/>
              </a:rPr>
              <a:t>Certificación energética</a:t>
            </a:r>
            <a:r>
              <a:rPr lang="es-ES" sz="1800">
                <a:latin typeface="Trebuchet MS" pitchFamily="34" charset="0"/>
              </a:rPr>
              <a:t>:</a:t>
            </a:r>
          </a:p>
          <a:p>
            <a:pPr marL="836613" lvl="1" indent="-379413" algn="just" eaLnBrk="0" hangingPunct="0">
              <a:spcBef>
                <a:spcPts val="600"/>
              </a:spcBef>
              <a:spcAft>
                <a:spcPts val="600"/>
              </a:spcAft>
              <a:buClr>
                <a:srgbClr val="D8510A"/>
              </a:buClr>
              <a:buFont typeface="Wingdings" pitchFamily="2" charset="2"/>
              <a:buChar char="§"/>
            </a:pPr>
            <a:r>
              <a:rPr lang="es-ES" sz="1600">
                <a:latin typeface="Trebuchet MS" pitchFamily="34" charset="0"/>
              </a:rPr>
              <a:t>Antes de y después de la actuación.</a:t>
            </a:r>
          </a:p>
          <a:p>
            <a:pPr marL="836613" lvl="1" indent="-379413" algn="just" eaLnBrk="0" hangingPunct="0">
              <a:spcBef>
                <a:spcPts val="600"/>
              </a:spcBef>
              <a:spcAft>
                <a:spcPts val="600"/>
              </a:spcAft>
              <a:buClr>
                <a:srgbClr val="D8510A"/>
              </a:buClr>
              <a:buFont typeface="Wingdings" pitchFamily="2" charset="2"/>
              <a:buChar char="§"/>
            </a:pPr>
            <a:r>
              <a:rPr lang="es-ES" sz="1600">
                <a:latin typeface="Trebuchet MS" pitchFamily="34" charset="0"/>
              </a:rPr>
              <a:t>Estimación de los plazos de recuperación de la inversión.</a:t>
            </a:r>
          </a:p>
          <a:p>
            <a:pPr marL="836613" lvl="1" indent="-379413" algn="just" eaLnBrk="0" hangingPunct="0">
              <a:spcBef>
                <a:spcPts val="600"/>
              </a:spcBef>
              <a:spcAft>
                <a:spcPts val="600"/>
              </a:spcAft>
              <a:buClr>
                <a:srgbClr val="D8510A"/>
              </a:buClr>
              <a:buFont typeface="Wingdings" pitchFamily="2" charset="2"/>
              <a:buChar char="§"/>
            </a:pPr>
            <a:r>
              <a:rPr lang="es-ES" sz="1600">
                <a:latin typeface="Trebuchet MS" pitchFamily="34" charset="0"/>
              </a:rPr>
              <a:t>Si se dispusiera, informe de inspección periódica de eficiencia energética de la instalación térmica según RITE.</a:t>
            </a:r>
          </a:p>
          <a:p>
            <a:pPr marL="836613" lvl="1" indent="-379413" algn="just" eaLnBrk="0" hangingPunct="0">
              <a:spcBef>
                <a:spcPts val="600"/>
              </a:spcBef>
              <a:spcAft>
                <a:spcPts val="600"/>
              </a:spcAft>
              <a:buClr>
                <a:srgbClr val="D8510A"/>
              </a:buClr>
              <a:buFont typeface="Wingdings" pitchFamily="2" charset="2"/>
              <a:buChar char="q"/>
            </a:pPr>
            <a:r>
              <a:rPr lang="es-ES" sz="1800" b="1">
                <a:latin typeface="Trebuchet MS" pitchFamily="34" charset="0"/>
              </a:rPr>
              <a:t>Informe de Evaluación del Edificio </a:t>
            </a:r>
            <a:r>
              <a:rPr lang="es-ES" sz="1800">
                <a:latin typeface="Trebuchet MS" pitchFamily="34" charset="0"/>
              </a:rPr>
              <a:t>según art. 4 Ley 8/2013, para caso de vivienda colectiva.</a:t>
            </a:r>
          </a:p>
          <a:p>
            <a:pPr marL="285750" indent="-285750" algn="just" eaLnBrk="0" hangingPunct="0">
              <a:spcBef>
                <a:spcPts val="600"/>
              </a:spcBef>
              <a:spcAft>
                <a:spcPts val="600"/>
              </a:spcAft>
              <a:buClr>
                <a:srgbClr val="D8510A"/>
              </a:buClr>
              <a:buFont typeface="Wingdings" pitchFamily="2" charset="2"/>
              <a:buChar char="q"/>
            </a:pPr>
            <a:r>
              <a:rPr lang="es-ES" sz="1800" b="1">
                <a:latin typeface="Trebuchet MS" pitchFamily="34" charset="0"/>
              </a:rPr>
              <a:t>Proyecto de las actuaciones a realizar o memoria técnica: </a:t>
            </a:r>
            <a:r>
              <a:rPr lang="es-ES" sz="1800">
                <a:latin typeface="Trebuchet MS" pitchFamily="34" charset="0"/>
              </a:rPr>
              <a:t>suscrito por técnico competente o instalador.  </a:t>
            </a:r>
          </a:p>
          <a:p>
            <a:pPr marL="285750" indent="-285750" algn="just" eaLnBrk="0" hangingPunct="0">
              <a:spcBef>
                <a:spcPts val="600"/>
              </a:spcBef>
              <a:spcAft>
                <a:spcPts val="600"/>
              </a:spcAft>
              <a:buClr>
                <a:srgbClr val="D8510A"/>
              </a:buClr>
              <a:buFont typeface="Wingdings" pitchFamily="2" charset="2"/>
              <a:buChar char="q"/>
            </a:pPr>
            <a:r>
              <a:rPr lang="es-ES" sz="1800" b="1">
                <a:latin typeface="Trebuchet MS" pitchFamily="34" charset="0"/>
              </a:rPr>
              <a:t>Presupuesto de la empresa </a:t>
            </a:r>
            <a:r>
              <a:rPr lang="es-ES" sz="1800">
                <a:latin typeface="Trebuchet MS" pitchFamily="34" charset="0"/>
              </a:rPr>
              <a:t>que realizará las actuaciones, desglosado y aceptado, con fecha posterior al 2/10/2013 </a:t>
            </a:r>
          </a:p>
          <a:p>
            <a:pPr marL="836613" lvl="1" indent="-379413" algn="just" eaLnBrk="0" hangingPunct="0">
              <a:spcBef>
                <a:spcPts val="600"/>
              </a:spcBef>
              <a:spcAft>
                <a:spcPts val="600"/>
              </a:spcAft>
              <a:buClr>
                <a:srgbClr val="D8510A"/>
              </a:buClr>
              <a:buFont typeface="Wingdings" pitchFamily="2" charset="2"/>
              <a:buChar char="§"/>
            </a:pPr>
            <a:r>
              <a:rPr lang="es-ES" sz="1600">
                <a:latin typeface="Trebuchet MS" pitchFamily="34" charset="0"/>
              </a:rPr>
              <a:t>Para actuación tipo 3 (biomasa), además contrato de mantenimiento y suministro de combustible durante, al menos 5 años.</a:t>
            </a:r>
          </a:p>
          <a:p>
            <a:pPr marL="836613" lvl="1" indent="-379413" algn="just" eaLnBrk="0" hangingPunct="0">
              <a:spcBef>
                <a:spcPts val="600"/>
              </a:spcBef>
              <a:spcAft>
                <a:spcPts val="600"/>
              </a:spcAft>
              <a:buClr>
                <a:srgbClr val="D8510A"/>
              </a:buClr>
              <a:buFont typeface="Wingdings" pitchFamily="2" charset="2"/>
              <a:buChar char="§"/>
            </a:pPr>
            <a:r>
              <a:rPr lang="es-ES" sz="1600">
                <a:latin typeface="Trebuchet MS" pitchFamily="34" charset="0"/>
              </a:rPr>
              <a:t>Para actuación tipo 4 (geotermia), además contrato de mantenimiento durante, al menos 5 años.</a:t>
            </a:r>
          </a:p>
          <a:p>
            <a:pPr marL="836613" lvl="1" indent="-379413" algn="just" eaLnBrk="0" hangingPunct="0">
              <a:spcBef>
                <a:spcPts val="600"/>
              </a:spcBef>
              <a:spcAft>
                <a:spcPts val="600"/>
              </a:spcAft>
              <a:buClr>
                <a:srgbClr val="D8510A"/>
              </a:buClr>
              <a:buFont typeface="Wingdings" pitchFamily="2" charset="2"/>
              <a:buChar char="q"/>
            </a:pPr>
            <a:r>
              <a:rPr lang="es-ES" sz="1800" b="1">
                <a:latin typeface="Trebuchet MS" pitchFamily="34" charset="0"/>
              </a:rPr>
              <a:t>Fotocopia licencia de obra </a:t>
            </a:r>
            <a:r>
              <a:rPr lang="es-ES" sz="1800">
                <a:latin typeface="Trebuchet MS" pitchFamily="34" charset="0"/>
              </a:rPr>
              <a:t>o justificación de solicitud cuando sea preceptivo, con fecha anterior a 2/10/2013</a:t>
            </a:r>
            <a:endParaRPr lang="es-ES" sz="1800" b="1">
              <a:latin typeface="Trebuchet MS" pitchFamily="34" charset="0"/>
            </a:endParaRPr>
          </a:p>
        </p:txBody>
      </p:sp>
      <p:graphicFrame>
        <p:nvGraphicFramePr>
          <p:cNvPr id="12" name="11 Diagrama"/>
          <p:cNvGraphicFramePr/>
          <p:nvPr/>
        </p:nvGraphicFramePr>
        <p:xfrm>
          <a:off x="2613968" y="2267744"/>
          <a:ext cx="5780260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7896" name="12 Grupo"/>
          <p:cNvGrpSpPr>
            <a:grpSpLocks/>
          </p:cNvGrpSpPr>
          <p:nvPr/>
        </p:nvGrpSpPr>
        <p:grpSpPr bwMode="auto">
          <a:xfrm>
            <a:off x="8447088" y="2668588"/>
            <a:ext cx="1398587" cy="863600"/>
            <a:chOff x="0" y="55576"/>
            <a:chExt cx="1132368" cy="679420"/>
          </a:xfrm>
        </p:grpSpPr>
        <p:sp>
          <p:nvSpPr>
            <p:cNvPr id="14" name="13 Rectángulo redondeado"/>
            <p:cNvSpPr/>
            <p:nvPr/>
          </p:nvSpPr>
          <p:spPr>
            <a:xfrm>
              <a:off x="0" y="55576"/>
              <a:ext cx="1132368" cy="679420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14 Rectángulo"/>
            <p:cNvSpPr/>
            <p:nvPr/>
          </p:nvSpPr>
          <p:spPr>
            <a:xfrm>
              <a:off x="19279" y="75559"/>
              <a:ext cx="1093809" cy="6394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0" tIns="57150" rIns="57150" bIns="57150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1500" dirty="0"/>
                <a:t>CÁLCULO DE LA AYUDA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3"/>
          <p:cNvSpPr>
            <a:spLocks/>
          </p:cNvSpPr>
          <p:nvPr/>
        </p:nvSpPr>
        <p:spPr bwMode="auto">
          <a:xfrm>
            <a:off x="11430000" y="8610600"/>
            <a:ext cx="1308100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fld id="{264C56BF-DD40-4F24-AC06-A7157FAC4346}" type="slidenum">
              <a:rPr lang="en-US" sz="1500">
                <a:solidFill>
                  <a:srgbClr val="4B4B4B"/>
                </a:solidFill>
                <a:latin typeface="DIN Next LT Pro Medium"/>
                <a:ea typeface="DIN Next LT Pro Medium"/>
                <a:cs typeface="DIN Next LT Pro Medium"/>
                <a:sym typeface="DIN Next LT Pro Medium"/>
              </a:rPr>
              <a:pPr algn="r"/>
              <a:t>12</a:t>
            </a:fld>
            <a:endParaRPr lang="en-US" sz="1500">
              <a:solidFill>
                <a:srgbClr val="4B4B4B"/>
              </a:solidFill>
              <a:latin typeface="DIN Next LT Pro Medium"/>
              <a:ea typeface="DIN Next LT Pro Medium"/>
              <a:cs typeface="DIN Next LT Pro Medium"/>
              <a:sym typeface="DIN Next LT Pro Medium"/>
            </a:endParaRPr>
          </a:p>
        </p:txBody>
      </p:sp>
      <p:sp>
        <p:nvSpPr>
          <p:cNvPr id="38914" name="Rectangle 7"/>
          <p:cNvSpPr>
            <a:spLocks/>
          </p:cNvSpPr>
          <p:nvPr/>
        </p:nvSpPr>
        <p:spPr bwMode="auto">
          <a:xfrm>
            <a:off x="0" y="876300"/>
            <a:ext cx="13004800" cy="71438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_tradnl"/>
          </a:p>
        </p:txBody>
      </p:sp>
      <p:sp>
        <p:nvSpPr>
          <p:cNvPr id="38915" name="Rectangle 2"/>
          <p:cNvSpPr>
            <a:spLocks/>
          </p:cNvSpPr>
          <p:nvPr/>
        </p:nvSpPr>
        <p:spPr bwMode="auto">
          <a:xfrm>
            <a:off x="0" y="973138"/>
            <a:ext cx="13004800" cy="73025"/>
          </a:xfrm>
          <a:prstGeom prst="rect">
            <a:avLst/>
          </a:prstGeom>
          <a:gradFill rotWithShape="0">
            <a:gsLst>
              <a:gs pos="0">
                <a:srgbClr val="8CA946"/>
              </a:gs>
              <a:gs pos="100000">
                <a:srgbClr val="687E34"/>
              </a:gs>
            </a:gsLst>
            <a:lin ang="5400000" scaled="1"/>
          </a:gra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_tradnl"/>
          </a:p>
        </p:txBody>
      </p:sp>
      <p:pic>
        <p:nvPicPr>
          <p:cNvPr id="38916" name="Picture 2" descr="C:\Users\jcr535\Desktop\Logos IDAE\NUEVO MINISTERIO\NUEVO MINISTERIO\pagina 35 jpg\VERSION 2 COLOR PAG.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63" y="85725"/>
            <a:ext cx="3744912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1 Título"/>
          <p:cNvSpPr>
            <a:spLocks noGrp="1"/>
          </p:cNvSpPr>
          <p:nvPr>
            <p:ph type="title"/>
          </p:nvPr>
        </p:nvSpPr>
        <p:spPr>
          <a:xfrm>
            <a:off x="309563" y="1393825"/>
            <a:ext cx="12314237" cy="441325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s-ES" sz="2000" b="1" smtClean="0">
                <a:solidFill>
                  <a:schemeClr val="bg1"/>
                </a:solidFill>
                <a:latin typeface="Trebuchet MS" pitchFamily="34" charset="0"/>
              </a:rPr>
              <a:t>DOCUMENTACIÓN A APORTAR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61925" y="2135188"/>
            <a:ext cx="12576175" cy="50006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285750" indent="-285750" algn="just" eaLnBrk="0" hangingPunct="0">
              <a:spcBef>
                <a:spcPts val="600"/>
              </a:spcBef>
              <a:spcAft>
                <a:spcPts val="600"/>
              </a:spcAft>
              <a:buClr>
                <a:srgbClr val="D8510A"/>
              </a:buClr>
              <a:buFont typeface="Wingdings" pitchFamily="2" charset="2"/>
              <a:buChar char="q"/>
            </a:pPr>
            <a:r>
              <a:rPr lang="es-ES" sz="1800">
                <a:latin typeface="Trebuchet MS" pitchFamily="34" charset="0"/>
              </a:rPr>
              <a:t>Para actuación 3 (biomasa) y optar al 90% de financiación, </a:t>
            </a:r>
            <a:r>
              <a:rPr lang="es-ES" sz="1800" b="1">
                <a:latin typeface="Trebuchet MS" pitchFamily="34" charset="0"/>
              </a:rPr>
              <a:t>memoria socioeconómica </a:t>
            </a:r>
            <a:r>
              <a:rPr lang="es-ES" sz="1800">
                <a:latin typeface="Trebuchet MS" pitchFamily="34" charset="0"/>
              </a:rPr>
              <a:t>realizada por el instalador indicando su compromiso en cuanto a empleos nacionales, expresados en horas/hombre, se necesitarán para la fabricación, instalación y puesta en marcha del sistema de generación de calor.</a:t>
            </a:r>
          </a:p>
          <a:p>
            <a:pPr marL="285750" indent="-285750" algn="just" eaLnBrk="0" hangingPunct="0">
              <a:spcBef>
                <a:spcPts val="600"/>
              </a:spcBef>
              <a:spcAft>
                <a:spcPts val="600"/>
              </a:spcAft>
              <a:buClr>
                <a:srgbClr val="D8510A"/>
              </a:buClr>
              <a:buFont typeface="Wingdings" pitchFamily="2" charset="2"/>
              <a:buChar char="q"/>
            </a:pPr>
            <a:r>
              <a:rPr lang="es-ES" sz="1800">
                <a:latin typeface="Trebuchet MS" pitchFamily="34" charset="0"/>
              </a:rPr>
              <a:t>Excepto particulares, entidades o instituciones sin ánimo de lucro que no puedan emprender actividades económica, </a:t>
            </a:r>
            <a:r>
              <a:rPr lang="es-ES" sz="1800" b="1">
                <a:latin typeface="Trebuchet MS" pitchFamily="34" charset="0"/>
              </a:rPr>
              <a:t>para préstamos reembolsables </a:t>
            </a:r>
            <a:r>
              <a:rPr lang="es-ES" sz="1800">
                <a:latin typeface="Trebuchet MS" pitchFamily="34" charset="0"/>
              </a:rPr>
              <a:t>es necesario presentar:</a:t>
            </a:r>
          </a:p>
          <a:p>
            <a:pPr marL="836613" lvl="1" indent="-379413" algn="just" eaLnBrk="0" hangingPunct="0">
              <a:spcBef>
                <a:spcPts val="600"/>
              </a:spcBef>
              <a:spcAft>
                <a:spcPts val="600"/>
              </a:spcAft>
              <a:buClr>
                <a:srgbClr val="D8510A"/>
              </a:buClr>
              <a:buFont typeface="Wingdings" pitchFamily="2" charset="2"/>
              <a:buChar char="§"/>
            </a:pPr>
            <a:r>
              <a:rPr lang="es-ES" sz="1600" b="1">
                <a:latin typeface="Trebuchet MS" pitchFamily="34" charset="0"/>
              </a:rPr>
              <a:t>Cuentas anuales</a:t>
            </a:r>
            <a:r>
              <a:rPr lang="es-ES" sz="1600">
                <a:latin typeface="Trebuchet MS" pitchFamily="34" charset="0"/>
              </a:rPr>
              <a:t> y </a:t>
            </a:r>
            <a:r>
              <a:rPr lang="es-ES" sz="1600" b="1">
                <a:latin typeface="Trebuchet MS" pitchFamily="34" charset="0"/>
              </a:rPr>
              <a:t>declaración responsable del volumen de negocio </a:t>
            </a:r>
            <a:r>
              <a:rPr lang="es-ES" sz="1600">
                <a:latin typeface="Trebuchet MS" pitchFamily="34" charset="0"/>
              </a:rPr>
              <a:t>de los últimos 3 años. Si no se está en obligación de depositar las cuentas en el Registro, aportar copia de declaración del </a:t>
            </a:r>
            <a:r>
              <a:rPr lang="es-ES" sz="1600" b="1">
                <a:latin typeface="Trebuchet MS" pitchFamily="34" charset="0"/>
              </a:rPr>
              <a:t>Impuesto de Sociedades </a:t>
            </a:r>
            <a:r>
              <a:rPr lang="es-ES" sz="1600">
                <a:latin typeface="Trebuchet MS" pitchFamily="34" charset="0"/>
              </a:rPr>
              <a:t>de los últimos 3 años.</a:t>
            </a:r>
          </a:p>
          <a:p>
            <a:pPr marL="836613" lvl="1" indent="-379413" algn="just" eaLnBrk="0" hangingPunct="0">
              <a:spcBef>
                <a:spcPts val="600"/>
              </a:spcBef>
              <a:spcAft>
                <a:spcPts val="600"/>
              </a:spcAft>
              <a:buClr>
                <a:srgbClr val="D8510A"/>
              </a:buClr>
              <a:buFont typeface="Wingdings" pitchFamily="2" charset="2"/>
              <a:buChar char="§"/>
            </a:pPr>
            <a:r>
              <a:rPr lang="es-ES" sz="1600" b="1">
                <a:latin typeface="Trebuchet MS" pitchFamily="34" charset="0"/>
              </a:rPr>
              <a:t>Declaración responsable del nº de empleados </a:t>
            </a:r>
            <a:r>
              <a:rPr lang="es-ES" sz="1600">
                <a:latin typeface="Trebuchet MS" pitchFamily="34" charset="0"/>
              </a:rPr>
              <a:t>relativa a los últimos 3 ejercicios.</a:t>
            </a:r>
          </a:p>
          <a:p>
            <a:pPr marL="836613" lvl="1" indent="-379413" algn="just" eaLnBrk="0" hangingPunct="0">
              <a:spcBef>
                <a:spcPts val="600"/>
              </a:spcBef>
              <a:spcAft>
                <a:spcPts val="600"/>
              </a:spcAft>
              <a:buClr>
                <a:srgbClr val="D8510A"/>
              </a:buClr>
              <a:buFont typeface="Wingdings" pitchFamily="2" charset="2"/>
              <a:buChar char="q"/>
            </a:pPr>
            <a:r>
              <a:rPr lang="es-ES" sz="1800" b="1">
                <a:latin typeface="Trebuchet MS" pitchFamily="34" charset="0"/>
              </a:rPr>
              <a:t>Certificado de inscripción censal de Actividades Económicas </a:t>
            </a:r>
            <a:r>
              <a:rPr lang="es-ES" sz="1800">
                <a:latin typeface="Trebuchet MS" pitchFamily="34" charset="0"/>
              </a:rPr>
              <a:t>actualizado para edificios uso hotelero perteneciente al </a:t>
            </a:r>
            <a:r>
              <a:rPr lang="es-ES" sz="1800" b="1">
                <a:latin typeface="Trebuchet MS" pitchFamily="34" charset="0"/>
              </a:rPr>
              <a:t>grupo 681</a:t>
            </a:r>
            <a:r>
              <a:rPr lang="es-ES" sz="1800">
                <a:latin typeface="Trebuchet MS" pitchFamily="34" charset="0"/>
              </a:rPr>
              <a:t>.</a:t>
            </a:r>
          </a:p>
          <a:p>
            <a:pPr marL="836613" lvl="1" indent="-379413" algn="just" eaLnBrk="0" hangingPunct="0">
              <a:spcBef>
                <a:spcPts val="600"/>
              </a:spcBef>
              <a:spcAft>
                <a:spcPts val="600"/>
              </a:spcAft>
              <a:buClr>
                <a:srgbClr val="D8510A"/>
              </a:buClr>
              <a:buFont typeface="Wingdings" pitchFamily="2" charset="2"/>
              <a:buChar char="q"/>
            </a:pPr>
            <a:r>
              <a:rPr lang="es-ES" sz="1800">
                <a:latin typeface="Trebuchet MS" pitchFamily="34" charset="0"/>
              </a:rPr>
              <a:t>Fotocopia de documento acreditativo y vigente de encontrarse de </a:t>
            </a:r>
            <a:r>
              <a:rPr lang="es-ES" sz="1800" b="1">
                <a:latin typeface="Trebuchet MS" pitchFamily="34" charset="0"/>
              </a:rPr>
              <a:t>alta en el Impuesto de Actividades Económicas</a:t>
            </a:r>
            <a:r>
              <a:rPr lang="es-ES" sz="1800">
                <a:latin typeface="Trebuchet MS" pitchFamily="34" charset="0"/>
              </a:rPr>
              <a:t> en la actividad relacionada con la actuación elegible y fotocopia del </a:t>
            </a:r>
            <a:r>
              <a:rPr lang="es-ES" sz="1800" b="1">
                <a:latin typeface="Trebuchet MS" pitchFamily="34" charset="0"/>
              </a:rPr>
              <a:t>justificante de pago del último recibo</a:t>
            </a:r>
            <a:r>
              <a:rPr lang="es-ES" sz="1800">
                <a:latin typeface="Trebuchet MS" pitchFamily="34" charset="0"/>
              </a:rPr>
              <a:t> para ESEs.</a:t>
            </a:r>
            <a:endParaRPr lang="es-ES" sz="1800" b="1">
              <a:latin typeface="Trebuchet MS" pitchFamily="34" charset="0"/>
            </a:endParaRPr>
          </a:p>
          <a:p>
            <a:pPr marL="285750" indent="-285750" algn="just"/>
            <a:endParaRPr lang="es-ES" sz="1800">
              <a:latin typeface="Trebuchet MS" pitchFamily="34" charset="0"/>
            </a:endParaRPr>
          </a:p>
          <a:p>
            <a:pPr marL="285750" indent="-285750" algn="just"/>
            <a:endParaRPr lang="es-ES" sz="180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3"/>
          <p:cNvSpPr>
            <a:spLocks/>
          </p:cNvSpPr>
          <p:nvPr/>
        </p:nvSpPr>
        <p:spPr bwMode="auto">
          <a:xfrm>
            <a:off x="11430000" y="8610600"/>
            <a:ext cx="1308100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fld id="{9F40BA41-92AF-459C-8436-95BD506E9B0D}" type="slidenum">
              <a:rPr lang="en-US" sz="1500">
                <a:solidFill>
                  <a:srgbClr val="4B4B4B"/>
                </a:solidFill>
                <a:latin typeface="DIN Next LT Pro Medium"/>
                <a:ea typeface="DIN Next LT Pro Medium"/>
                <a:cs typeface="DIN Next LT Pro Medium"/>
                <a:sym typeface="DIN Next LT Pro Medium"/>
              </a:rPr>
              <a:pPr algn="r"/>
              <a:t>13</a:t>
            </a:fld>
            <a:endParaRPr lang="en-US" sz="1500">
              <a:solidFill>
                <a:srgbClr val="4B4B4B"/>
              </a:solidFill>
              <a:latin typeface="DIN Next LT Pro Medium"/>
              <a:ea typeface="DIN Next LT Pro Medium"/>
              <a:cs typeface="DIN Next LT Pro Medium"/>
              <a:sym typeface="DIN Next LT Pro Medium"/>
            </a:endParaRPr>
          </a:p>
        </p:txBody>
      </p:sp>
      <p:sp>
        <p:nvSpPr>
          <p:cNvPr id="39938" name="Rectangle 7"/>
          <p:cNvSpPr>
            <a:spLocks/>
          </p:cNvSpPr>
          <p:nvPr/>
        </p:nvSpPr>
        <p:spPr bwMode="auto">
          <a:xfrm>
            <a:off x="0" y="876300"/>
            <a:ext cx="13004800" cy="71438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_tradnl"/>
          </a:p>
        </p:txBody>
      </p:sp>
      <p:sp>
        <p:nvSpPr>
          <p:cNvPr id="39939" name="Rectangle 2"/>
          <p:cNvSpPr>
            <a:spLocks/>
          </p:cNvSpPr>
          <p:nvPr/>
        </p:nvSpPr>
        <p:spPr bwMode="auto">
          <a:xfrm>
            <a:off x="0" y="973138"/>
            <a:ext cx="13004800" cy="73025"/>
          </a:xfrm>
          <a:prstGeom prst="rect">
            <a:avLst/>
          </a:prstGeom>
          <a:gradFill rotWithShape="0">
            <a:gsLst>
              <a:gs pos="0">
                <a:srgbClr val="8CA946"/>
              </a:gs>
              <a:gs pos="100000">
                <a:srgbClr val="687E34"/>
              </a:gs>
            </a:gsLst>
            <a:lin ang="5400000" scaled="1"/>
          </a:gra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_tradnl"/>
          </a:p>
        </p:txBody>
      </p:sp>
      <p:pic>
        <p:nvPicPr>
          <p:cNvPr id="39940" name="Picture 2" descr="C:\Users\jcr535\Desktop\Logos IDAE\NUEVO MINISTERIO\NUEVO MINISTERIO\pagina 35 jpg\VERSION 2 COLOR PAG.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63" y="85725"/>
            <a:ext cx="3744912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1 Título"/>
          <p:cNvSpPr>
            <a:spLocks noGrp="1"/>
          </p:cNvSpPr>
          <p:nvPr>
            <p:ph type="title"/>
          </p:nvPr>
        </p:nvSpPr>
        <p:spPr>
          <a:xfrm>
            <a:off x="309563" y="1116013"/>
            <a:ext cx="12314237" cy="441325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s-ES" sz="2000" b="1" smtClean="0">
                <a:solidFill>
                  <a:schemeClr val="bg1"/>
                </a:solidFill>
                <a:latin typeface="Trebuchet MS" pitchFamily="34" charset="0"/>
              </a:rPr>
              <a:t>SOLICITUD EN PROGRAMA PAREER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61925" y="1716088"/>
            <a:ext cx="12576175" cy="10779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79413" indent="-379413" algn="just" eaLnBrk="0" hangingPunct="0">
              <a:spcBef>
                <a:spcPts val="1200"/>
              </a:spcBef>
              <a:spcAft>
                <a:spcPts val="1200"/>
              </a:spcAft>
              <a:buClr>
                <a:srgbClr val="D8510A"/>
              </a:buClr>
              <a:buFont typeface="Wingdings" pitchFamily="2" charset="2"/>
              <a:buChar char="q"/>
              <a:defRPr/>
            </a:pPr>
            <a:r>
              <a:rPr lang="es-ES" sz="1800" dirty="0">
                <a:latin typeface="Trebuchet MS" panose="020B0603020202020204" pitchFamily="34" charset="0"/>
              </a:rPr>
              <a:t>La documentación debe cargarse en </a:t>
            </a:r>
            <a:r>
              <a:rPr lang="es-ES" sz="1800" dirty="0">
                <a:latin typeface="Trebuchet MS" panose="020B0603020202020204" pitchFamily="34" charset="0"/>
              </a:rPr>
              <a:t>la web</a:t>
            </a:r>
            <a:r>
              <a:rPr lang="es-ES" sz="1800" dirty="0"/>
              <a:t>:      </a:t>
            </a:r>
            <a:r>
              <a:rPr lang="es-ES" sz="1800" dirty="0">
                <a:hlinkClick r:id="rId3"/>
              </a:rPr>
              <a:t>http://www.idae.es</a:t>
            </a:r>
            <a:r>
              <a:rPr lang="es-ES" sz="1800" dirty="0">
                <a:hlinkClick r:id="rId3"/>
              </a:rPr>
              <a:t>/</a:t>
            </a:r>
            <a:endParaRPr lang="es-ES" sz="1800" dirty="0"/>
          </a:p>
          <a:p>
            <a:pPr algn="just">
              <a:defRPr/>
            </a:pPr>
            <a:endParaRPr lang="es-ES" sz="1800" dirty="0"/>
          </a:p>
          <a:p>
            <a:pPr algn="just">
              <a:defRPr/>
            </a:pPr>
            <a:endParaRPr lang="es-ES" sz="1800" dirty="0"/>
          </a:p>
        </p:txBody>
      </p:sp>
      <p:pic>
        <p:nvPicPr>
          <p:cNvPr id="39943" name="Picture 3"/>
          <p:cNvPicPr>
            <a:picLocks noChangeAspect="1" noChangeArrowheads="1"/>
          </p:cNvPicPr>
          <p:nvPr/>
        </p:nvPicPr>
        <p:blipFill>
          <a:blip r:embed="rId4"/>
          <a:srcRect l="19794" t="25320" r="60413" b="24390"/>
          <a:stretch>
            <a:fillRect/>
          </a:stretch>
        </p:blipFill>
        <p:spPr bwMode="auto">
          <a:xfrm>
            <a:off x="3765550" y="2608263"/>
            <a:ext cx="55816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4" name="22 Rectángulo"/>
          <p:cNvSpPr>
            <a:spLocks noChangeArrowheads="1"/>
          </p:cNvSpPr>
          <p:nvPr/>
        </p:nvSpPr>
        <p:spPr bwMode="auto">
          <a:xfrm>
            <a:off x="3549650" y="2627313"/>
            <a:ext cx="3744913" cy="422275"/>
          </a:xfrm>
          <a:prstGeom prst="rect">
            <a:avLst/>
          </a:prstGeom>
          <a:noFill/>
          <a:ln w="5397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s-ES"/>
          </a:p>
        </p:txBody>
      </p:sp>
      <p:sp>
        <p:nvSpPr>
          <p:cNvPr id="39945" name="30 Rectángulo"/>
          <p:cNvSpPr>
            <a:spLocks noChangeArrowheads="1"/>
          </p:cNvSpPr>
          <p:nvPr/>
        </p:nvSpPr>
        <p:spPr bwMode="auto">
          <a:xfrm>
            <a:off x="3694113" y="6873875"/>
            <a:ext cx="5616575" cy="863600"/>
          </a:xfrm>
          <a:prstGeom prst="rect">
            <a:avLst/>
          </a:prstGeom>
          <a:noFill/>
          <a:ln w="5397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s-ES"/>
          </a:p>
        </p:txBody>
      </p:sp>
      <p:cxnSp>
        <p:nvCxnSpPr>
          <p:cNvPr id="39946" name="31 Conector angular"/>
          <p:cNvCxnSpPr>
            <a:cxnSpLocks noChangeShapeType="1"/>
            <a:stCxn id="39945" idx="1"/>
          </p:cNvCxnSpPr>
          <p:nvPr/>
        </p:nvCxnSpPr>
        <p:spPr bwMode="auto">
          <a:xfrm rot="10800000" flipV="1">
            <a:off x="3281363" y="7305675"/>
            <a:ext cx="412750" cy="647700"/>
          </a:xfrm>
          <a:prstGeom prst="bentConnector2">
            <a:avLst/>
          </a:prstGeom>
          <a:noFill/>
          <a:ln w="76200" algn="ctr">
            <a:solidFill>
              <a:schemeClr val="accent1"/>
            </a:solidFill>
            <a:round/>
            <a:headEnd/>
            <a:tailEnd type="arrow" w="med" len="med"/>
          </a:ln>
        </p:spPr>
      </p:cxnSp>
      <p:sp>
        <p:nvSpPr>
          <p:cNvPr id="39947" name="Text Box 2"/>
          <p:cNvSpPr txBox="1">
            <a:spLocks noChangeArrowheads="1"/>
          </p:cNvSpPr>
          <p:nvPr/>
        </p:nvSpPr>
        <p:spPr bwMode="auto">
          <a:xfrm>
            <a:off x="525463" y="8129588"/>
            <a:ext cx="11449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79413" indent="-379413" algn="just" eaLnBrk="0" hangingPunct="0">
              <a:spcBef>
                <a:spcPts val="1200"/>
              </a:spcBef>
              <a:spcAft>
                <a:spcPts val="1200"/>
              </a:spcAft>
              <a:buClr>
                <a:srgbClr val="D8510A"/>
              </a:buClr>
              <a:buFont typeface="Wingdings" pitchFamily="2" charset="2"/>
              <a:buChar char="q"/>
            </a:pPr>
            <a:r>
              <a:rPr lang="es-ES" sz="1800">
                <a:latin typeface="Trebuchet MS" pitchFamily="34" charset="0"/>
              </a:rPr>
              <a:t>Las </a:t>
            </a:r>
            <a:r>
              <a:rPr lang="es-ES" sz="1800" b="1">
                <a:latin typeface="Trebuchet MS" pitchFamily="34" charset="0"/>
              </a:rPr>
              <a:t>dudas y aclaraciones </a:t>
            </a:r>
            <a:r>
              <a:rPr lang="es-ES" sz="1800">
                <a:latin typeface="Trebuchet MS" pitchFamily="34" charset="0"/>
              </a:rPr>
              <a:t>se podrán formular en el correo </a:t>
            </a:r>
            <a:r>
              <a:rPr lang="es-ES" sz="1800" b="1">
                <a:latin typeface="Trebuchet MS" pitchFamily="34" charset="0"/>
              </a:rPr>
              <a:t> ciudadano@idae.es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3"/>
          <p:cNvSpPr>
            <a:spLocks/>
          </p:cNvSpPr>
          <p:nvPr/>
        </p:nvSpPr>
        <p:spPr bwMode="auto">
          <a:xfrm>
            <a:off x="11430000" y="8610600"/>
            <a:ext cx="1308100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fld id="{619BD252-E1E9-4212-ACDC-FE51ED25BDF5}" type="slidenum">
              <a:rPr lang="en-US" sz="1500">
                <a:solidFill>
                  <a:srgbClr val="4B4B4B"/>
                </a:solidFill>
                <a:latin typeface="DIN Next LT Pro Medium"/>
                <a:ea typeface="DIN Next LT Pro Medium"/>
                <a:cs typeface="DIN Next LT Pro Medium"/>
                <a:sym typeface="DIN Next LT Pro Medium"/>
              </a:rPr>
              <a:pPr algn="r"/>
              <a:t>14</a:t>
            </a:fld>
            <a:endParaRPr lang="en-US" sz="1500">
              <a:solidFill>
                <a:srgbClr val="4B4B4B"/>
              </a:solidFill>
              <a:latin typeface="DIN Next LT Pro Medium"/>
              <a:ea typeface="DIN Next LT Pro Medium"/>
              <a:cs typeface="DIN Next LT Pro Medium"/>
              <a:sym typeface="DIN Next LT Pro Medium"/>
            </a:endParaRPr>
          </a:p>
        </p:txBody>
      </p:sp>
      <p:sp>
        <p:nvSpPr>
          <p:cNvPr id="40962" name="Rectangle 7"/>
          <p:cNvSpPr>
            <a:spLocks/>
          </p:cNvSpPr>
          <p:nvPr/>
        </p:nvSpPr>
        <p:spPr bwMode="auto">
          <a:xfrm>
            <a:off x="0" y="876300"/>
            <a:ext cx="13004800" cy="71438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_tradnl"/>
          </a:p>
        </p:txBody>
      </p:sp>
      <p:sp>
        <p:nvSpPr>
          <p:cNvPr id="40963" name="Rectangle 2"/>
          <p:cNvSpPr>
            <a:spLocks/>
          </p:cNvSpPr>
          <p:nvPr/>
        </p:nvSpPr>
        <p:spPr bwMode="auto">
          <a:xfrm>
            <a:off x="0" y="973138"/>
            <a:ext cx="13004800" cy="73025"/>
          </a:xfrm>
          <a:prstGeom prst="rect">
            <a:avLst/>
          </a:prstGeom>
          <a:gradFill rotWithShape="0">
            <a:gsLst>
              <a:gs pos="0">
                <a:srgbClr val="8CA946"/>
              </a:gs>
              <a:gs pos="100000">
                <a:srgbClr val="687E34"/>
              </a:gs>
            </a:gsLst>
            <a:lin ang="5400000" scaled="1"/>
          </a:gra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_tradnl"/>
          </a:p>
        </p:txBody>
      </p:sp>
      <p:pic>
        <p:nvPicPr>
          <p:cNvPr id="40964" name="Picture 2" descr="C:\Users\jcr535\Desktop\Logos IDAE\NUEVO MINISTERIO\NUEVO MINISTERIO\pagina 35 jpg\VERSION 2 COLOR PAG.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63" y="85725"/>
            <a:ext cx="3744912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1 Título"/>
          <p:cNvSpPr>
            <a:spLocks noGrp="1"/>
          </p:cNvSpPr>
          <p:nvPr>
            <p:ph type="title"/>
          </p:nvPr>
        </p:nvSpPr>
        <p:spPr>
          <a:xfrm>
            <a:off x="309563" y="1116013"/>
            <a:ext cx="12314237" cy="441325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s-ES" sz="2000" b="1" smtClean="0">
                <a:solidFill>
                  <a:schemeClr val="bg1"/>
                </a:solidFill>
                <a:latin typeface="Trebuchet MS" pitchFamily="34" charset="0"/>
              </a:rPr>
              <a:t>DOCUMENTACIÓN A APORTAR </a:t>
            </a:r>
          </a:p>
        </p:txBody>
      </p:sp>
      <p:sp>
        <p:nvSpPr>
          <p:cNvPr id="40966" name="Text Box 2"/>
          <p:cNvSpPr txBox="1">
            <a:spLocks noChangeArrowheads="1"/>
          </p:cNvSpPr>
          <p:nvPr/>
        </p:nvSpPr>
        <p:spPr bwMode="auto">
          <a:xfrm>
            <a:off x="161925" y="1789113"/>
            <a:ext cx="1257617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 i="1"/>
              <a:t> "</a:t>
            </a:r>
            <a:r>
              <a:rPr lang="es-ES" sz="1400" b="1" i="1"/>
              <a:t>Antes de entrar en la aplicación de carga de datos, por favor lea detenidamente la  </a:t>
            </a:r>
            <a:r>
              <a:rPr lang="es-ES" sz="1400" b="1">
                <a:hlinkClick r:id="rId3" tooltip="Web BOE. PDF (Resolución 25.09.13 Bases Reguladoras PAREER (abre en nueva ventana) "/>
              </a:rPr>
              <a:t>Resolución de 25.09.13, por la que se establecen las bases reguladoras</a:t>
            </a:r>
            <a:r>
              <a:rPr lang="es-ES" sz="1400" b="1"/>
              <a:t>  y la </a:t>
            </a:r>
            <a:r>
              <a:rPr lang="es-ES" sz="1400" b="1">
                <a:hlinkClick r:id="rId4" tooltip="Web BOE. PDF Resolución 09.09.13 (complementaria) (abre en nueva ventana)"/>
              </a:rPr>
              <a:t>Resolución (Complementaria) de 09.09.13</a:t>
            </a:r>
            <a:r>
              <a:rPr lang="es-ES" sz="1400" b="1"/>
              <a:t>; </a:t>
            </a:r>
            <a:r>
              <a:rPr lang="es-ES" sz="1400" b="1" i="1"/>
              <a:t> así como los</a:t>
            </a:r>
            <a:r>
              <a:rPr lang="es-ES" sz="1400" i="1"/>
              <a:t>  </a:t>
            </a:r>
            <a:r>
              <a:rPr lang="es-ES" sz="1400" b="1">
                <a:hlinkClick r:id="rId5" tooltip="Documentos a presentar según el tipo de beneficiario (abre en nueva ventana)"/>
              </a:rPr>
              <a:t>Documentos a presentar según tipo de beneficiario</a:t>
            </a:r>
            <a:r>
              <a:rPr lang="es-ES" sz="1400" b="1"/>
              <a:t>,</a:t>
            </a:r>
            <a:r>
              <a:rPr lang="es-ES" sz="1400" i="1"/>
              <a:t> </a:t>
            </a:r>
            <a:r>
              <a:rPr lang="es-ES" sz="1400" b="1" i="1"/>
              <a:t>ya que una vez que acceda tendrá un plazo de 15 días naturales para cargar los datos y documentos, según lo establecido en el punto Undécimo de la Resolución".</a:t>
            </a:r>
            <a:endParaRPr lang="es-ES" sz="1400"/>
          </a:p>
        </p:txBody>
      </p:sp>
      <p:pic>
        <p:nvPicPr>
          <p:cNvPr id="40967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4025" y="2771775"/>
            <a:ext cx="51752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86550" y="2771775"/>
            <a:ext cx="4856163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3"/>
          <p:cNvSpPr>
            <a:spLocks/>
          </p:cNvSpPr>
          <p:nvPr/>
        </p:nvSpPr>
        <p:spPr bwMode="auto">
          <a:xfrm>
            <a:off x="11430000" y="8610600"/>
            <a:ext cx="1308100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fld id="{550BA56E-3A4D-4B11-B333-70B5B0A10898}" type="slidenum">
              <a:rPr lang="en-US" sz="1500">
                <a:solidFill>
                  <a:srgbClr val="4B4B4B"/>
                </a:solidFill>
                <a:latin typeface="DIN Next LT Pro Medium"/>
                <a:ea typeface="DIN Next LT Pro Medium"/>
                <a:cs typeface="DIN Next LT Pro Medium"/>
                <a:sym typeface="DIN Next LT Pro Medium"/>
              </a:rPr>
              <a:pPr algn="r"/>
              <a:t>15</a:t>
            </a:fld>
            <a:endParaRPr lang="en-US" sz="1500">
              <a:solidFill>
                <a:srgbClr val="4B4B4B"/>
              </a:solidFill>
              <a:latin typeface="DIN Next LT Pro Medium"/>
              <a:ea typeface="DIN Next LT Pro Medium"/>
              <a:cs typeface="DIN Next LT Pro Medium"/>
              <a:sym typeface="DIN Next LT Pro Medium"/>
            </a:endParaRPr>
          </a:p>
        </p:txBody>
      </p:sp>
      <p:sp>
        <p:nvSpPr>
          <p:cNvPr id="41986" name="Rectangle 7"/>
          <p:cNvSpPr>
            <a:spLocks/>
          </p:cNvSpPr>
          <p:nvPr/>
        </p:nvSpPr>
        <p:spPr bwMode="auto">
          <a:xfrm>
            <a:off x="0" y="876300"/>
            <a:ext cx="13004800" cy="71438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_tradnl"/>
          </a:p>
        </p:txBody>
      </p:sp>
      <p:sp>
        <p:nvSpPr>
          <p:cNvPr id="41987" name="Rectangle 2"/>
          <p:cNvSpPr>
            <a:spLocks/>
          </p:cNvSpPr>
          <p:nvPr/>
        </p:nvSpPr>
        <p:spPr bwMode="auto">
          <a:xfrm>
            <a:off x="0" y="973138"/>
            <a:ext cx="13004800" cy="73025"/>
          </a:xfrm>
          <a:prstGeom prst="rect">
            <a:avLst/>
          </a:prstGeom>
          <a:gradFill rotWithShape="0">
            <a:gsLst>
              <a:gs pos="0">
                <a:srgbClr val="8CA946"/>
              </a:gs>
              <a:gs pos="100000">
                <a:srgbClr val="687E34"/>
              </a:gs>
            </a:gsLst>
            <a:lin ang="5400000" scaled="1"/>
          </a:gra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_tradnl"/>
          </a:p>
        </p:txBody>
      </p:sp>
      <p:pic>
        <p:nvPicPr>
          <p:cNvPr id="41988" name="Picture 2" descr="C:\Users\jcr535\Desktop\Logos IDAE\NUEVO MINISTERIO\NUEVO MINISTERIO\pagina 35 jpg\VERSION 2 COLOR PAG.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63" y="85725"/>
            <a:ext cx="3744912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1 Título"/>
          <p:cNvSpPr>
            <a:spLocks noGrp="1"/>
          </p:cNvSpPr>
          <p:nvPr>
            <p:ph type="title"/>
          </p:nvPr>
        </p:nvSpPr>
        <p:spPr>
          <a:xfrm>
            <a:off x="309563" y="1116013"/>
            <a:ext cx="12314237" cy="441325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s-ES" sz="2000" b="1" smtClean="0">
                <a:solidFill>
                  <a:schemeClr val="bg1"/>
                </a:solidFill>
                <a:latin typeface="Trebuchet MS" pitchFamily="34" charset="0"/>
              </a:rPr>
              <a:t>DOCUMENTACIÓN A APORTAR </a:t>
            </a:r>
          </a:p>
        </p:txBody>
      </p:sp>
      <p:sp>
        <p:nvSpPr>
          <p:cNvPr id="41990" name="Text Box 2"/>
          <p:cNvSpPr txBox="1">
            <a:spLocks noChangeArrowheads="1"/>
          </p:cNvSpPr>
          <p:nvPr/>
        </p:nvSpPr>
        <p:spPr bwMode="auto">
          <a:xfrm>
            <a:off x="161925" y="1789113"/>
            <a:ext cx="1257617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 i="1"/>
              <a:t>"</a:t>
            </a:r>
            <a:r>
              <a:rPr lang="es-ES" sz="1400" b="1" i="1"/>
              <a:t>Antes de entrar en la aplicación de carga de datos, por favor lea detenidamente la  </a:t>
            </a:r>
            <a:r>
              <a:rPr lang="es-ES" sz="1400" b="1">
                <a:hlinkClick r:id="rId3" tooltip="Web BOE. PDF (Resolución 25.09.13 Bases Reguladoras PAREER (abre en nueva ventana) "/>
              </a:rPr>
              <a:t>Resolución de 25.09.13, por la que se establecen las bases reguladoras</a:t>
            </a:r>
            <a:r>
              <a:rPr lang="es-ES" sz="1400" b="1"/>
              <a:t>  y la </a:t>
            </a:r>
            <a:r>
              <a:rPr lang="es-ES" sz="1400" b="1">
                <a:hlinkClick r:id="rId4" tooltip="Web BOE. PDF Resolución 09.09.13 (complementaria) (abre en nueva ventana)"/>
              </a:rPr>
              <a:t>Resolución (Complementaria) de 09.09.13</a:t>
            </a:r>
            <a:r>
              <a:rPr lang="es-ES" sz="1400" b="1"/>
              <a:t>; </a:t>
            </a:r>
            <a:r>
              <a:rPr lang="es-ES" sz="1400" b="1" i="1"/>
              <a:t> así como los</a:t>
            </a:r>
            <a:r>
              <a:rPr lang="es-ES" sz="1400" i="1"/>
              <a:t>  </a:t>
            </a:r>
            <a:r>
              <a:rPr lang="es-ES" sz="1400" b="1">
                <a:hlinkClick r:id="rId5" tooltip="Documentos a presentar según el tipo de beneficiario (abre en nueva ventana)"/>
              </a:rPr>
              <a:t>Documentos a presentar según tipo de beneficiario</a:t>
            </a:r>
            <a:r>
              <a:rPr lang="es-ES" sz="1400" b="1"/>
              <a:t>,</a:t>
            </a:r>
            <a:r>
              <a:rPr lang="es-ES" sz="1400" i="1"/>
              <a:t> </a:t>
            </a:r>
            <a:r>
              <a:rPr lang="es-ES" sz="1400" b="1" i="1"/>
              <a:t>ya que una vez que acceda tendrá un plazo de 15 días naturales para cargar los datos y documentos, según lo establecido en el punto Undécimo de la Resolución".</a:t>
            </a:r>
            <a:endParaRPr lang="es-ES" sz="1400"/>
          </a:p>
        </p:txBody>
      </p:sp>
      <p:pic>
        <p:nvPicPr>
          <p:cNvPr id="4199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6863" y="2771775"/>
            <a:ext cx="4783137" cy="634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3213" y="2771775"/>
            <a:ext cx="5551487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3"/>
          <p:cNvSpPr>
            <a:spLocks/>
          </p:cNvSpPr>
          <p:nvPr/>
        </p:nvSpPr>
        <p:spPr bwMode="auto">
          <a:xfrm>
            <a:off x="11430000" y="8610600"/>
            <a:ext cx="1308100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fld id="{7D74402E-68CF-4703-B1E0-D0027745BCD9}" type="slidenum">
              <a:rPr lang="en-US" sz="1500">
                <a:solidFill>
                  <a:srgbClr val="4B4B4B"/>
                </a:solidFill>
                <a:latin typeface="DIN Next LT Pro Medium"/>
                <a:ea typeface="DIN Next LT Pro Medium"/>
                <a:cs typeface="DIN Next LT Pro Medium"/>
                <a:sym typeface="DIN Next LT Pro Medium"/>
              </a:rPr>
              <a:pPr algn="r"/>
              <a:t>16</a:t>
            </a:fld>
            <a:endParaRPr lang="en-US" sz="1500">
              <a:solidFill>
                <a:srgbClr val="4B4B4B"/>
              </a:solidFill>
              <a:latin typeface="DIN Next LT Pro Medium"/>
              <a:ea typeface="DIN Next LT Pro Medium"/>
              <a:cs typeface="DIN Next LT Pro Medium"/>
              <a:sym typeface="DIN Next LT Pro Medium"/>
            </a:endParaRPr>
          </a:p>
        </p:txBody>
      </p:sp>
      <p:sp>
        <p:nvSpPr>
          <p:cNvPr id="43010" name="Rectangle 7"/>
          <p:cNvSpPr>
            <a:spLocks/>
          </p:cNvSpPr>
          <p:nvPr/>
        </p:nvSpPr>
        <p:spPr bwMode="auto">
          <a:xfrm>
            <a:off x="0" y="876300"/>
            <a:ext cx="13004800" cy="71438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_tradnl"/>
          </a:p>
        </p:txBody>
      </p:sp>
      <p:sp>
        <p:nvSpPr>
          <p:cNvPr id="43011" name="Rectangle 2"/>
          <p:cNvSpPr>
            <a:spLocks/>
          </p:cNvSpPr>
          <p:nvPr/>
        </p:nvSpPr>
        <p:spPr bwMode="auto">
          <a:xfrm>
            <a:off x="0" y="973138"/>
            <a:ext cx="13004800" cy="73025"/>
          </a:xfrm>
          <a:prstGeom prst="rect">
            <a:avLst/>
          </a:prstGeom>
          <a:gradFill rotWithShape="0">
            <a:gsLst>
              <a:gs pos="0">
                <a:srgbClr val="8CA946"/>
              </a:gs>
              <a:gs pos="100000">
                <a:srgbClr val="687E34"/>
              </a:gs>
            </a:gsLst>
            <a:lin ang="5400000" scaled="1"/>
          </a:gra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_tradnl"/>
          </a:p>
        </p:txBody>
      </p:sp>
      <p:pic>
        <p:nvPicPr>
          <p:cNvPr id="43012" name="Picture 2" descr="C:\Users\jcr535\Desktop\Logos IDAE\NUEVO MINISTERIO\NUEVO MINISTERIO\pagina 35 jpg\VERSION 2 COLOR PAG.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63" y="85725"/>
            <a:ext cx="3744912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1 Título"/>
          <p:cNvSpPr>
            <a:spLocks noGrp="1"/>
          </p:cNvSpPr>
          <p:nvPr>
            <p:ph type="title"/>
          </p:nvPr>
        </p:nvSpPr>
        <p:spPr>
          <a:xfrm>
            <a:off x="309563" y="1116013"/>
            <a:ext cx="12314237" cy="441325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s-ES" sz="2000" b="1" smtClean="0">
                <a:solidFill>
                  <a:schemeClr val="bg1"/>
                </a:solidFill>
                <a:latin typeface="Trebuchet MS" pitchFamily="34" charset="0"/>
              </a:rPr>
              <a:t>SECUENCIA DE ACTUACIONES</a:t>
            </a:r>
          </a:p>
        </p:txBody>
      </p:sp>
      <p:graphicFrame>
        <p:nvGraphicFramePr>
          <p:cNvPr id="2" name="1 Diagrama"/>
          <p:cNvGraphicFramePr/>
          <p:nvPr/>
        </p:nvGraphicFramePr>
        <p:xfrm>
          <a:off x="309563" y="1573956"/>
          <a:ext cx="12313517" cy="6972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3015" name="2 Flecha derecha"/>
          <p:cNvSpPr>
            <a:spLocks noChangeArrowheads="1"/>
          </p:cNvSpPr>
          <p:nvPr/>
        </p:nvSpPr>
        <p:spPr bwMode="auto">
          <a:xfrm>
            <a:off x="4486275" y="1619250"/>
            <a:ext cx="287338" cy="288925"/>
          </a:xfrm>
          <a:prstGeom prst="rightArrow">
            <a:avLst>
              <a:gd name="adj1" fmla="val 50000"/>
              <a:gd name="adj2" fmla="val 50000"/>
            </a:avLst>
          </a:prstGeom>
          <a:blipFill dpi="0" rotWithShape="0">
            <a:blip r:embed="rId8"/>
            <a:srcRect/>
            <a:tile tx="0" ty="0" sx="100000" sy="100000" flip="none" algn="tl"/>
          </a:blip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s-ES"/>
          </a:p>
        </p:txBody>
      </p:sp>
      <p:sp>
        <p:nvSpPr>
          <p:cNvPr id="43016" name="11 Flecha derecha"/>
          <p:cNvSpPr>
            <a:spLocks noChangeArrowheads="1"/>
          </p:cNvSpPr>
          <p:nvPr/>
        </p:nvSpPr>
        <p:spPr bwMode="auto">
          <a:xfrm>
            <a:off x="8231188" y="1619250"/>
            <a:ext cx="287337" cy="288925"/>
          </a:xfrm>
          <a:prstGeom prst="rightArrow">
            <a:avLst>
              <a:gd name="adj1" fmla="val 50000"/>
              <a:gd name="adj2" fmla="val 50000"/>
            </a:avLst>
          </a:prstGeom>
          <a:blipFill dpi="0" rotWithShape="0">
            <a:blip r:embed="rId8"/>
            <a:srcRect/>
            <a:tile tx="0" ty="0" sx="100000" sy="100000" flip="none" algn="tl"/>
          </a:blip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s-E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3"/>
          <p:cNvSpPr>
            <a:spLocks/>
          </p:cNvSpPr>
          <p:nvPr/>
        </p:nvSpPr>
        <p:spPr bwMode="auto">
          <a:xfrm>
            <a:off x="11430000" y="8610600"/>
            <a:ext cx="1308100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fld id="{9BECB38F-5E70-4C22-854F-4C6C9F9ED228}" type="slidenum">
              <a:rPr lang="en-US" sz="1500">
                <a:solidFill>
                  <a:srgbClr val="4B4B4B"/>
                </a:solidFill>
                <a:latin typeface="DIN Next LT Pro Medium"/>
                <a:ea typeface="DIN Next LT Pro Medium"/>
                <a:cs typeface="DIN Next LT Pro Medium"/>
                <a:sym typeface="DIN Next LT Pro Medium"/>
              </a:rPr>
              <a:pPr algn="r"/>
              <a:t>17</a:t>
            </a:fld>
            <a:endParaRPr lang="en-US" sz="1500">
              <a:solidFill>
                <a:srgbClr val="4B4B4B"/>
              </a:solidFill>
              <a:latin typeface="DIN Next LT Pro Medium"/>
              <a:ea typeface="DIN Next LT Pro Medium"/>
              <a:cs typeface="DIN Next LT Pro Medium"/>
              <a:sym typeface="DIN Next LT Pro Medium"/>
            </a:endParaRPr>
          </a:p>
        </p:txBody>
      </p:sp>
      <p:sp>
        <p:nvSpPr>
          <p:cNvPr id="44034" name="Rectangle 7"/>
          <p:cNvSpPr>
            <a:spLocks/>
          </p:cNvSpPr>
          <p:nvPr/>
        </p:nvSpPr>
        <p:spPr bwMode="auto">
          <a:xfrm>
            <a:off x="0" y="876300"/>
            <a:ext cx="13004800" cy="71438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_tradnl"/>
          </a:p>
        </p:txBody>
      </p:sp>
      <p:sp>
        <p:nvSpPr>
          <p:cNvPr id="44035" name="Rectangle 2"/>
          <p:cNvSpPr>
            <a:spLocks/>
          </p:cNvSpPr>
          <p:nvPr/>
        </p:nvSpPr>
        <p:spPr bwMode="auto">
          <a:xfrm>
            <a:off x="0" y="973138"/>
            <a:ext cx="13004800" cy="73025"/>
          </a:xfrm>
          <a:prstGeom prst="rect">
            <a:avLst/>
          </a:prstGeom>
          <a:gradFill rotWithShape="0">
            <a:gsLst>
              <a:gs pos="0">
                <a:srgbClr val="8CA946"/>
              </a:gs>
              <a:gs pos="100000">
                <a:srgbClr val="687E34"/>
              </a:gs>
            </a:gsLst>
            <a:lin ang="5400000" scaled="1"/>
          </a:gra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_tradnl"/>
          </a:p>
        </p:txBody>
      </p:sp>
      <p:pic>
        <p:nvPicPr>
          <p:cNvPr id="44036" name="Picture 2" descr="C:\Users\jcr535\Desktop\Logos IDAE\NUEVO MINISTERIO\NUEVO MINISTERIO\pagina 35 jpg\VERSION 2 COLOR PAG.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63" y="85725"/>
            <a:ext cx="3744912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309563" y="1557338"/>
            <a:ext cx="12530137" cy="6615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285750" indent="-285750" algn="just" ea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D8510A"/>
              </a:buClr>
              <a:buFont typeface="Wingdings" pitchFamily="2" charset="2"/>
              <a:buChar char="q"/>
              <a:tabLst>
                <a:tab pos="228600" algn="l"/>
              </a:tabLst>
            </a:pPr>
            <a:r>
              <a:rPr lang="es-ES" sz="1800" b="1">
                <a:latin typeface="Trebuchet MS" pitchFamily="34" charset="0"/>
              </a:rPr>
              <a:t>JUSTIFICACIÓN DE LAS ACTUACIONES:</a:t>
            </a:r>
          </a:p>
          <a:p>
            <a:pPr marL="1257300" lvl="2" indent="-342900" algn="just" eaLnBrk="0" hangingPunct="0">
              <a:buClr>
                <a:srgbClr val="CC0000"/>
              </a:buClr>
              <a:buFont typeface="Courier New" pitchFamily="49" charset="0"/>
              <a:buChar char="o"/>
              <a:tabLst>
                <a:tab pos="228600" algn="l"/>
              </a:tabLst>
            </a:pPr>
            <a:r>
              <a:rPr lang="es-ES" sz="1600" b="1">
                <a:latin typeface="Trebuchet MS" pitchFamily="34" charset="0"/>
              </a:rPr>
              <a:t>Certificado final de obra </a:t>
            </a:r>
            <a:r>
              <a:rPr lang="es-ES" sz="1600">
                <a:latin typeface="Trebuchet MS" pitchFamily="34" charset="0"/>
              </a:rPr>
              <a:t>suscrito por el director de obra y director de ejecución de la obra, en su caso, para las actuaciones de mejora de la envolvente térmica.</a:t>
            </a:r>
          </a:p>
          <a:p>
            <a:pPr marL="1257300" lvl="2" indent="-342900" algn="just" eaLnBrk="0" hangingPunct="0">
              <a:buClr>
                <a:srgbClr val="CC0000"/>
              </a:buClr>
              <a:tabLst>
                <a:tab pos="228600" algn="l"/>
              </a:tabLst>
            </a:pPr>
            <a:endParaRPr lang="es-ES" sz="1600">
              <a:latin typeface="Trebuchet MS" pitchFamily="34" charset="0"/>
            </a:endParaRPr>
          </a:p>
          <a:p>
            <a:pPr marL="1257300" lvl="2" indent="-342900" algn="just" eaLnBrk="0" hangingPunct="0">
              <a:buClr>
                <a:srgbClr val="CC0000"/>
              </a:buClr>
              <a:buFont typeface="Courier New" pitchFamily="49" charset="0"/>
              <a:buChar char="o"/>
              <a:tabLst>
                <a:tab pos="228600" algn="l"/>
              </a:tabLst>
            </a:pPr>
            <a:r>
              <a:rPr lang="es-ES" sz="1600" b="1">
                <a:latin typeface="Trebuchet MS" pitchFamily="34" charset="0"/>
              </a:rPr>
              <a:t>Certificado de la instalación térmica</a:t>
            </a:r>
            <a:r>
              <a:rPr lang="es-ES" sz="1600">
                <a:latin typeface="Trebuchet MS" pitchFamily="34" charset="0"/>
              </a:rPr>
              <a:t>, suscrito por el director de la instalación o instalador autorizado en el órgano competente de la Comunidad Autónoma de acuerdo con el RITE, en el caso de las actuaciones 2,3 y 4.</a:t>
            </a:r>
          </a:p>
          <a:p>
            <a:pPr marL="1257300" lvl="2" indent="-342900" algn="just" eaLnBrk="0" hangingPunct="0">
              <a:buClr>
                <a:srgbClr val="CC0000"/>
              </a:buClr>
              <a:tabLst>
                <a:tab pos="228600" algn="l"/>
              </a:tabLst>
            </a:pPr>
            <a:endParaRPr lang="es-ES" sz="1600">
              <a:latin typeface="Trebuchet MS" pitchFamily="34" charset="0"/>
            </a:endParaRPr>
          </a:p>
          <a:p>
            <a:pPr marL="1257300" lvl="2" indent="-342900" algn="just" eaLnBrk="0" hangingPunct="0">
              <a:buClr>
                <a:srgbClr val="CC0000"/>
              </a:buClr>
              <a:buFont typeface="Courier New" pitchFamily="49" charset="0"/>
              <a:buChar char="o"/>
              <a:tabLst>
                <a:tab pos="228600" algn="l"/>
              </a:tabLst>
            </a:pPr>
            <a:r>
              <a:rPr lang="es-ES" sz="1600" b="1">
                <a:latin typeface="Trebuchet MS" pitchFamily="34" charset="0"/>
              </a:rPr>
              <a:t>Certificado de eficiencia energética </a:t>
            </a:r>
            <a:r>
              <a:rPr lang="es-ES" sz="1600">
                <a:latin typeface="Trebuchet MS" pitchFamily="34" charset="0"/>
              </a:rPr>
              <a:t>obtenido una vez realizadas las actuaciones, suscrito por técnico competente, en el que se acredite la </a:t>
            </a:r>
            <a:r>
              <a:rPr lang="es-ES" sz="1600" b="1">
                <a:latin typeface="Trebuchet MS" pitchFamily="34" charset="0"/>
              </a:rPr>
              <a:t>mejora mínima de 1 letra.</a:t>
            </a:r>
            <a:r>
              <a:rPr lang="es-ES" sz="1600">
                <a:latin typeface="Trebuchet MS" pitchFamily="34" charset="0"/>
              </a:rPr>
              <a:t> </a:t>
            </a:r>
          </a:p>
          <a:p>
            <a:pPr marL="1257300" lvl="2" indent="-342900" algn="just" eaLnBrk="0" hangingPunct="0">
              <a:buClr>
                <a:srgbClr val="CC0000"/>
              </a:buClr>
              <a:tabLst>
                <a:tab pos="228600" algn="l"/>
              </a:tabLst>
            </a:pPr>
            <a:endParaRPr lang="es-ES" sz="1600">
              <a:latin typeface="Trebuchet MS" pitchFamily="34" charset="0"/>
            </a:endParaRPr>
          </a:p>
          <a:p>
            <a:pPr marL="1257300" lvl="2" indent="-342900" algn="just" eaLnBrk="0" hangingPunct="0">
              <a:buClr>
                <a:srgbClr val="CC0000"/>
              </a:buClr>
              <a:buFont typeface="Courier New" pitchFamily="49" charset="0"/>
              <a:buChar char="o"/>
              <a:tabLst>
                <a:tab pos="228600" algn="l"/>
              </a:tabLst>
            </a:pPr>
            <a:r>
              <a:rPr lang="es-ES" sz="1600" b="1">
                <a:latin typeface="Trebuchet MS" pitchFamily="34" charset="0"/>
              </a:rPr>
              <a:t>Informe que acredite la adecuada realización de las actuaciones</a:t>
            </a:r>
            <a:r>
              <a:rPr lang="es-ES" sz="1600">
                <a:latin typeface="Trebuchet MS" pitchFamily="34" charset="0"/>
              </a:rPr>
              <a:t> de acuerdo con la documentación presentada en la solicitud de la ayuda, </a:t>
            </a:r>
            <a:r>
              <a:rPr lang="es-ES" sz="1600" b="1">
                <a:latin typeface="Trebuchet MS" pitchFamily="34" charset="0"/>
              </a:rPr>
              <a:t>emitido  por organismo de control.</a:t>
            </a:r>
          </a:p>
          <a:p>
            <a:pPr marL="1257300" lvl="2" indent="-342900" algn="just" eaLnBrk="0" hangingPunct="0">
              <a:buClr>
                <a:srgbClr val="CC0000"/>
              </a:buClr>
              <a:tabLst>
                <a:tab pos="228600" algn="l"/>
              </a:tabLst>
            </a:pPr>
            <a:endParaRPr lang="es-ES" sz="1600">
              <a:latin typeface="Trebuchet MS" pitchFamily="34" charset="0"/>
            </a:endParaRPr>
          </a:p>
          <a:p>
            <a:pPr marL="1257300" lvl="2" indent="-342900" algn="just" eaLnBrk="0" hangingPunct="0">
              <a:buClr>
                <a:srgbClr val="CC0000"/>
              </a:buClr>
              <a:buFont typeface="Courier New" pitchFamily="49" charset="0"/>
              <a:buChar char="o"/>
              <a:tabLst>
                <a:tab pos="228600" algn="l"/>
              </a:tabLst>
            </a:pPr>
            <a:r>
              <a:rPr lang="es-ES" sz="1600" b="1">
                <a:latin typeface="Trebuchet MS" pitchFamily="34" charset="0"/>
              </a:rPr>
              <a:t>Facturas y justificantes </a:t>
            </a:r>
            <a:r>
              <a:rPr lang="es-ES" sz="1600">
                <a:latin typeface="Trebuchet MS" pitchFamily="34" charset="0"/>
              </a:rPr>
              <a:t>bancarios de los pagos realizados. Se considerará realizado el pago o gasto correspondiente cuando haya sido satisfecho efectivamente con anterioridad a los plazos de justificación determinados en las presentes bases, no aceptándose pagos en metálico.</a:t>
            </a:r>
          </a:p>
          <a:p>
            <a:pPr lvl="1" algn="just" eaLnBrk="0" hangingPunct="0">
              <a:spcBef>
                <a:spcPts val="600"/>
              </a:spcBef>
              <a:spcAft>
                <a:spcPts val="600"/>
              </a:spcAft>
              <a:buClr>
                <a:srgbClr val="CC0000"/>
              </a:buClr>
              <a:tabLst>
                <a:tab pos="228600" algn="l"/>
              </a:tabLst>
            </a:pPr>
            <a:endParaRPr lang="es-ES" sz="1800" b="1">
              <a:latin typeface="Trebuchet MS" pitchFamily="34" charset="0"/>
            </a:endParaRPr>
          </a:p>
          <a:p>
            <a:pPr lvl="1" algn="just" eaLnBrk="0" hangingPunct="0">
              <a:spcBef>
                <a:spcPts val="60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§"/>
              <a:tabLst>
                <a:tab pos="228600" algn="l"/>
              </a:tabLst>
            </a:pPr>
            <a:r>
              <a:rPr lang="es-ES" sz="1800" b="1">
                <a:latin typeface="Trebuchet MS" pitchFamily="34" charset="0"/>
              </a:rPr>
              <a:t>Comprobaciones por IDAE</a:t>
            </a:r>
          </a:p>
          <a:p>
            <a:pPr lvl="1" algn="just" eaLnBrk="0" hangingPunct="0">
              <a:spcBef>
                <a:spcPts val="600"/>
              </a:spcBef>
              <a:spcAft>
                <a:spcPts val="600"/>
              </a:spcAft>
              <a:buClr>
                <a:srgbClr val="CC0000"/>
              </a:buClr>
              <a:tabLst>
                <a:tab pos="228600" algn="l"/>
              </a:tabLst>
            </a:pPr>
            <a:endParaRPr lang="es-ES" sz="1800"/>
          </a:p>
          <a:p>
            <a:pPr marL="285750" indent="-285750" algn="just" ea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D8510A"/>
              </a:buClr>
              <a:buFont typeface="Wingdings" pitchFamily="2" charset="2"/>
              <a:buChar char="q"/>
              <a:tabLst>
                <a:tab pos="228600" algn="l"/>
              </a:tabLst>
            </a:pPr>
            <a:endParaRPr lang="es-ES" sz="1800"/>
          </a:p>
          <a:p>
            <a:pPr lvl="1" algn="just" eaLnBrk="0" hangingPunct="0">
              <a:spcBef>
                <a:spcPts val="100"/>
              </a:spcBef>
              <a:buClr>
                <a:srgbClr val="CC0000"/>
              </a:buClr>
              <a:buFont typeface="Wingdings" pitchFamily="2" charset="2"/>
              <a:buChar char="§"/>
              <a:tabLst>
                <a:tab pos="228600" algn="l"/>
              </a:tabLst>
            </a:pPr>
            <a:endParaRPr lang="es-ES" sz="1800"/>
          </a:p>
          <a:p>
            <a:pPr marL="285750" indent="-285750" algn="just">
              <a:lnSpc>
                <a:spcPct val="150000"/>
              </a:lnSpc>
              <a:buFont typeface="Gill Sans"/>
              <a:buAutoNum type="arabicPeriod" startAt="5"/>
              <a:tabLst>
                <a:tab pos="228600" algn="l"/>
              </a:tabLst>
            </a:pPr>
            <a:endParaRPr lang="es-ES" sz="800"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3"/>
          <p:cNvSpPr>
            <a:spLocks/>
          </p:cNvSpPr>
          <p:nvPr/>
        </p:nvSpPr>
        <p:spPr bwMode="auto">
          <a:xfrm>
            <a:off x="11430000" y="8610600"/>
            <a:ext cx="1308100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fld id="{8B22853E-907D-444B-B96D-957C517CA929}" type="slidenum">
              <a:rPr lang="en-US" sz="1500">
                <a:solidFill>
                  <a:srgbClr val="4B4B4B"/>
                </a:solidFill>
                <a:latin typeface="DIN Next LT Pro Medium"/>
                <a:ea typeface="DIN Next LT Pro Medium"/>
                <a:cs typeface="DIN Next LT Pro Medium"/>
                <a:sym typeface="DIN Next LT Pro Medium"/>
              </a:rPr>
              <a:pPr algn="r"/>
              <a:t>18</a:t>
            </a:fld>
            <a:endParaRPr lang="en-US" sz="1500">
              <a:solidFill>
                <a:srgbClr val="4B4B4B"/>
              </a:solidFill>
              <a:latin typeface="DIN Next LT Pro Medium"/>
              <a:ea typeface="DIN Next LT Pro Medium"/>
              <a:cs typeface="DIN Next LT Pro Medium"/>
              <a:sym typeface="DIN Next LT Pro Medium"/>
            </a:endParaRPr>
          </a:p>
        </p:txBody>
      </p:sp>
      <p:sp>
        <p:nvSpPr>
          <p:cNvPr id="45058" name="Rectangle 7"/>
          <p:cNvSpPr>
            <a:spLocks/>
          </p:cNvSpPr>
          <p:nvPr/>
        </p:nvSpPr>
        <p:spPr bwMode="auto">
          <a:xfrm>
            <a:off x="0" y="876300"/>
            <a:ext cx="13004800" cy="71438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_tradnl"/>
          </a:p>
        </p:txBody>
      </p:sp>
      <p:sp>
        <p:nvSpPr>
          <p:cNvPr id="45059" name="Rectangle 2"/>
          <p:cNvSpPr>
            <a:spLocks/>
          </p:cNvSpPr>
          <p:nvPr/>
        </p:nvSpPr>
        <p:spPr bwMode="auto">
          <a:xfrm>
            <a:off x="0" y="973138"/>
            <a:ext cx="13004800" cy="73025"/>
          </a:xfrm>
          <a:prstGeom prst="rect">
            <a:avLst/>
          </a:prstGeom>
          <a:gradFill rotWithShape="0">
            <a:gsLst>
              <a:gs pos="0">
                <a:srgbClr val="8CA946"/>
              </a:gs>
              <a:gs pos="100000">
                <a:srgbClr val="687E34"/>
              </a:gs>
            </a:gsLst>
            <a:lin ang="5400000" scaled="1"/>
          </a:gra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_tradnl"/>
          </a:p>
        </p:txBody>
      </p:sp>
      <p:pic>
        <p:nvPicPr>
          <p:cNvPr id="45060" name="Picture 2" descr="C:\Users\jcr535\Desktop\Logos IDAE\NUEVO MINISTERIO\NUEVO MINISTERIO\pagina 35 jpg\VERSION 2 COLOR PAG.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63" y="85725"/>
            <a:ext cx="3744912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10 Imagen"/>
          <p:cNvPicPr>
            <a:picLocks noChangeAspect="1"/>
          </p:cNvPicPr>
          <p:nvPr/>
        </p:nvPicPr>
        <p:blipFill>
          <a:blip r:embed="rId3"/>
          <a:srcRect l="9494" t="10844" r="9779" b="11356"/>
          <a:stretch>
            <a:fillRect/>
          </a:stretch>
        </p:blipFill>
        <p:spPr bwMode="auto">
          <a:xfrm>
            <a:off x="11695113" y="88900"/>
            <a:ext cx="1042987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1 Imagen"/>
          <p:cNvPicPr>
            <a:picLocks noChangeAspect="1"/>
          </p:cNvPicPr>
          <p:nvPr/>
        </p:nvPicPr>
        <p:blipFill>
          <a:blip r:embed="rId4"/>
          <a:srcRect l="15831" t="7657" r="15907" b="16341"/>
          <a:stretch>
            <a:fillRect/>
          </a:stretch>
        </p:blipFill>
        <p:spPr bwMode="auto">
          <a:xfrm>
            <a:off x="4106863" y="3995738"/>
            <a:ext cx="42672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Grp="1" noChangeArrowheads="1"/>
          </p:cNvSpPr>
          <p:nvPr>
            <p:ph idx="1"/>
          </p:nvPr>
        </p:nvSpPr>
        <p:spPr>
          <a:xfrm>
            <a:off x="0" y="1187450"/>
            <a:ext cx="13004800" cy="7272338"/>
          </a:xfrm>
          <a:ln w="38100" cap="flat" algn="ctr"/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26670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2400" b="1" dirty="0">
              <a:solidFill>
                <a:srgbClr val="D8510A"/>
              </a:solidFill>
              <a:sym typeface="Gill Sans" pitchFamily="68" charset="0"/>
            </a:endParaRPr>
          </a:p>
          <a:p>
            <a:pPr marL="26670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2800" b="1" dirty="0" smtClean="0">
              <a:solidFill>
                <a:srgbClr val="D8510A"/>
              </a:solidFill>
              <a:sym typeface="Gill Sans" pitchFamily="68" charset="0"/>
            </a:endParaRPr>
          </a:p>
          <a:p>
            <a:pPr marL="26670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s-ES" sz="2800" b="1" dirty="0" smtClean="0">
                <a:solidFill>
                  <a:srgbClr val="D8510A"/>
                </a:solidFill>
                <a:sym typeface="Gill Sans" pitchFamily="68" charset="0"/>
              </a:rPr>
              <a:t> </a:t>
            </a:r>
          </a:p>
        </p:txBody>
      </p:sp>
      <p:sp>
        <p:nvSpPr>
          <p:cNvPr id="45064" name="2 Rectángulo"/>
          <p:cNvSpPr>
            <a:spLocks noChangeArrowheads="1"/>
          </p:cNvSpPr>
          <p:nvPr/>
        </p:nvSpPr>
        <p:spPr bwMode="auto">
          <a:xfrm>
            <a:off x="1893888" y="1689100"/>
            <a:ext cx="8785225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D8510A"/>
              </a:buClr>
              <a:tabLst>
                <a:tab pos="228600" algn="l"/>
              </a:tabLst>
            </a:pPr>
            <a:r>
              <a:rPr lang="es-ES" sz="4000" b="1">
                <a:latin typeface="Trebuchet MS" pitchFamily="34" charset="0"/>
              </a:rPr>
              <a:t>MUCHAS GRACIAS POR SU ATENCIÓN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/>
          <p:cNvSpPr>
            <a:spLocks/>
          </p:cNvSpPr>
          <p:nvPr/>
        </p:nvSpPr>
        <p:spPr bwMode="auto">
          <a:xfrm>
            <a:off x="11430000" y="8610600"/>
            <a:ext cx="1308100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fld id="{D3F10F7C-AE1C-409E-B24B-DE48C43A01D2}" type="slidenum">
              <a:rPr lang="en-US" sz="1500">
                <a:solidFill>
                  <a:srgbClr val="4B4B4B"/>
                </a:solidFill>
                <a:latin typeface="DIN Next LT Pro Medium"/>
                <a:ea typeface="DIN Next LT Pro Medium"/>
                <a:cs typeface="DIN Next LT Pro Medium"/>
                <a:sym typeface="DIN Next LT Pro Medium"/>
              </a:rPr>
              <a:pPr algn="r"/>
              <a:t>2</a:t>
            </a:fld>
            <a:endParaRPr lang="en-US" sz="1500">
              <a:solidFill>
                <a:srgbClr val="4B4B4B"/>
              </a:solidFill>
              <a:latin typeface="DIN Next LT Pro Medium"/>
              <a:ea typeface="DIN Next LT Pro Medium"/>
              <a:cs typeface="DIN Next LT Pro Medium"/>
              <a:sym typeface="DIN Next LT Pro Medium"/>
            </a:endParaRPr>
          </a:p>
        </p:txBody>
      </p:sp>
      <p:sp>
        <p:nvSpPr>
          <p:cNvPr id="28674" name="Rectangle 7"/>
          <p:cNvSpPr>
            <a:spLocks/>
          </p:cNvSpPr>
          <p:nvPr/>
        </p:nvSpPr>
        <p:spPr bwMode="auto">
          <a:xfrm>
            <a:off x="0" y="876300"/>
            <a:ext cx="13004800" cy="71438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_tradnl"/>
          </a:p>
        </p:txBody>
      </p:sp>
      <p:sp>
        <p:nvSpPr>
          <p:cNvPr id="28675" name="Rectangle 2"/>
          <p:cNvSpPr>
            <a:spLocks/>
          </p:cNvSpPr>
          <p:nvPr/>
        </p:nvSpPr>
        <p:spPr bwMode="auto">
          <a:xfrm>
            <a:off x="0" y="973138"/>
            <a:ext cx="13004800" cy="73025"/>
          </a:xfrm>
          <a:prstGeom prst="rect">
            <a:avLst/>
          </a:prstGeom>
          <a:gradFill rotWithShape="0">
            <a:gsLst>
              <a:gs pos="0">
                <a:srgbClr val="8CA946"/>
              </a:gs>
              <a:gs pos="100000">
                <a:srgbClr val="687E34"/>
              </a:gs>
            </a:gsLst>
            <a:lin ang="5400000" scaled="1"/>
          </a:gra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_tradnl"/>
          </a:p>
        </p:txBody>
      </p:sp>
      <p:pic>
        <p:nvPicPr>
          <p:cNvPr id="28676" name="Picture 2" descr="C:\Users\jcr535\Desktop\Logos IDAE\NUEVO MINISTERIO\NUEVO MINISTERIO\pagina 35 jpg\VERSION 2 COLOR PAG.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63" y="85725"/>
            <a:ext cx="3744912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08436" y="1115616"/>
            <a:ext cx="12576175" cy="683264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79413" indent="-379413" algn="just" eaLnBrk="0" hangingPunct="0">
              <a:spcBef>
                <a:spcPts val="1200"/>
              </a:spcBef>
              <a:spcAft>
                <a:spcPts val="1200"/>
              </a:spcAft>
              <a:buClr>
                <a:srgbClr val="D8510A"/>
              </a:buClr>
              <a:buFont typeface="Wingdings" pitchFamily="2" charset="2"/>
              <a:buChar char="q"/>
              <a:defRPr/>
            </a:pPr>
            <a:r>
              <a:rPr lang="es-ES" sz="1800" b="1" dirty="0">
                <a:latin typeface="Trebuchet MS" panose="020B0603020202020204" pitchFamily="34" charset="0"/>
              </a:rPr>
              <a:t>PROGRAMA DE AYUDAS </a:t>
            </a:r>
            <a:r>
              <a:rPr lang="es-ES" sz="1800" b="1" dirty="0">
                <a:latin typeface="Trebuchet MS" panose="020B0603020202020204" pitchFamily="34" charset="0"/>
              </a:rPr>
              <a:t>PUBLICADO MEDIANTE </a:t>
            </a:r>
            <a:r>
              <a:rPr lang="es-ES" sz="1800" b="1" dirty="0">
                <a:latin typeface="Trebuchet MS" panose="020B0603020202020204" pitchFamily="34" charset="0"/>
              </a:rPr>
              <a:t>2 BOE´S: </a:t>
            </a:r>
          </a:p>
          <a:p>
            <a:pPr marL="722313" lvl="8" indent="-273050" algn="just" eaLnBrk="0" hangingPunct="0">
              <a:spcBef>
                <a:spcPts val="1200"/>
              </a:spcBef>
              <a:spcAft>
                <a:spcPts val="600"/>
              </a:spcAft>
              <a:buClr>
                <a:srgbClr val="D8510A"/>
              </a:buClr>
              <a:buFont typeface="Arial" pitchFamily="34" charset="0"/>
              <a:buChar char="•"/>
              <a:defRPr/>
            </a:pPr>
            <a:r>
              <a:rPr lang="es-ES" sz="1400" dirty="0">
                <a:latin typeface="Trebuchet MS" panose="020B0603020202020204" pitchFamily="34" charset="0"/>
              </a:rPr>
              <a:t>Resolución de 25 de septiembre por la que se establecen las bases reguladoras y convocatoria del programa.(BOE de 1 de octubre de 2013).</a:t>
            </a:r>
          </a:p>
          <a:p>
            <a:pPr marL="722313" lvl="8" indent="-273050" algn="just" eaLnBrk="0" hangingPunct="0">
              <a:spcBef>
                <a:spcPts val="1200"/>
              </a:spcBef>
              <a:spcAft>
                <a:spcPts val="600"/>
              </a:spcAft>
              <a:buClr>
                <a:srgbClr val="D8510A"/>
              </a:buClr>
              <a:buFont typeface="Arial" pitchFamily="34" charset="0"/>
              <a:buChar char="•"/>
              <a:defRPr/>
            </a:pPr>
            <a:r>
              <a:rPr lang="es-ES" sz="1400" dirty="0">
                <a:latin typeface="Trebuchet MS" panose="020B0603020202020204" pitchFamily="34" charset="0"/>
              </a:rPr>
              <a:t>Resolución de 9 de septiembre de 2013, complementaria a la anterior. (BOE de 11 de octubre).en donde se exige el Informe de Evaluación del </a:t>
            </a:r>
            <a:r>
              <a:rPr lang="es-ES" sz="1400" dirty="0">
                <a:latin typeface="Trebuchet MS" panose="020B0603020202020204" pitchFamily="34" charset="0"/>
              </a:rPr>
              <a:t>Edificio </a:t>
            </a:r>
            <a:r>
              <a:rPr lang="es-ES" sz="1400" dirty="0">
                <a:latin typeface="Trebuchet MS" panose="020B0603020202020204" pitchFamily="34" charset="0"/>
              </a:rPr>
              <a:t>según lo establecido en el artículo 4 de la ley 8/2013, de rehabilitación, regeneración y renovación urbanas.</a:t>
            </a:r>
          </a:p>
          <a:p>
            <a:pPr marL="379413" indent="-379413" algn="just" eaLnBrk="0" hangingPunct="0">
              <a:spcBef>
                <a:spcPts val="1200"/>
              </a:spcBef>
              <a:spcAft>
                <a:spcPts val="1200"/>
              </a:spcAft>
              <a:buClr>
                <a:srgbClr val="D8510A"/>
              </a:buClr>
              <a:buFont typeface="Wingdings" pitchFamily="2" charset="2"/>
              <a:buChar char="q"/>
              <a:defRPr/>
            </a:pPr>
            <a:endParaRPr lang="es-ES" sz="1800" b="1" dirty="0">
              <a:latin typeface="Trebuchet MS" panose="020B0603020202020204" pitchFamily="34" charset="0"/>
            </a:endParaRPr>
          </a:p>
          <a:p>
            <a:pPr marL="379413" indent="-379413" algn="just" eaLnBrk="0" hangingPunct="0">
              <a:spcBef>
                <a:spcPts val="1200"/>
              </a:spcBef>
              <a:spcAft>
                <a:spcPts val="1200"/>
              </a:spcAft>
              <a:buClr>
                <a:srgbClr val="D8510A"/>
              </a:buClr>
              <a:buFont typeface="Wingdings" pitchFamily="2" charset="2"/>
              <a:buChar char="q"/>
              <a:defRPr/>
            </a:pPr>
            <a:r>
              <a:rPr lang="es-ES" sz="1800" b="1" dirty="0">
                <a:latin typeface="Trebuchet MS" panose="020B0603020202020204" pitchFamily="34" charset="0"/>
              </a:rPr>
              <a:t>OBJETO: </a:t>
            </a:r>
            <a:r>
              <a:rPr lang="es-ES" sz="1800" dirty="0">
                <a:latin typeface="Trebuchet MS" panose="020B0603020202020204" pitchFamily="34" charset="0"/>
              </a:rPr>
              <a:t> </a:t>
            </a:r>
            <a:r>
              <a:rPr lang="es-ES" sz="1800" dirty="0">
                <a:latin typeface="Trebuchet MS" panose="020B0603020202020204" pitchFamily="34" charset="0"/>
              </a:rPr>
              <a:t>Promover la realización de </a:t>
            </a:r>
            <a:r>
              <a:rPr lang="es-ES" sz="1800" b="1" dirty="0">
                <a:latin typeface="Trebuchet MS" panose="020B0603020202020204" pitchFamily="34" charset="0"/>
              </a:rPr>
              <a:t>actuaciones integrales </a:t>
            </a:r>
            <a:r>
              <a:rPr lang="es-ES" sz="1800" dirty="0">
                <a:latin typeface="Trebuchet MS" panose="020B0603020202020204" pitchFamily="34" charset="0"/>
              </a:rPr>
              <a:t>que favorezcan el ahorro energético, la mejora de la eficiencia energética y el aprovechamiento de las energías renovables (biomasa y geotermia) </a:t>
            </a:r>
            <a:r>
              <a:rPr lang="es-ES" sz="1800" dirty="0">
                <a:latin typeface="Trebuchet MS" panose="020B0603020202020204" pitchFamily="34" charset="0"/>
              </a:rPr>
              <a:t>en los edificios existentes del sector residencial (uso vivienda y hotelero</a:t>
            </a:r>
            <a:r>
              <a:rPr lang="es-ES" sz="1800" dirty="0">
                <a:latin typeface="Trebuchet MS" panose="020B0603020202020204" pitchFamily="34" charset="0"/>
              </a:rPr>
              <a:t>).</a:t>
            </a:r>
            <a:endParaRPr lang="es-ES" sz="1600" i="1" dirty="0">
              <a:latin typeface="Trebuchet MS" panose="020B0603020202020204" pitchFamily="34" charset="0"/>
            </a:endParaRPr>
          </a:p>
          <a:p>
            <a:pPr marL="379413" indent="-379413" algn="just" eaLnBrk="0" hangingPunct="0">
              <a:spcBef>
                <a:spcPts val="1200"/>
              </a:spcBef>
              <a:spcAft>
                <a:spcPts val="1200"/>
              </a:spcAft>
              <a:buClr>
                <a:srgbClr val="D8510A"/>
              </a:buClr>
              <a:buFont typeface="Wingdings" pitchFamily="2" charset="2"/>
              <a:buChar char="q"/>
              <a:defRPr/>
            </a:pPr>
            <a:endParaRPr lang="es-ES" sz="1800" b="1" dirty="0">
              <a:latin typeface="Trebuchet MS" panose="020B0603020202020204" pitchFamily="34" charset="0"/>
            </a:endParaRPr>
          </a:p>
          <a:p>
            <a:pPr marL="379413" indent="-379413" algn="just" eaLnBrk="0" hangingPunct="0">
              <a:spcBef>
                <a:spcPts val="1200"/>
              </a:spcBef>
              <a:spcAft>
                <a:spcPts val="1200"/>
              </a:spcAft>
              <a:buClr>
                <a:srgbClr val="D8510A"/>
              </a:buClr>
              <a:buFont typeface="Wingdings" pitchFamily="2" charset="2"/>
              <a:buChar char="q"/>
              <a:defRPr/>
            </a:pPr>
            <a:r>
              <a:rPr lang="es-ES" sz="1800" b="1" dirty="0">
                <a:latin typeface="Trebuchet MS" panose="020B0603020202020204" pitchFamily="34" charset="0"/>
              </a:rPr>
              <a:t>DURACIÓN DEL PROGRAMA: </a:t>
            </a:r>
          </a:p>
          <a:p>
            <a:pPr marL="379413" lvl="2" indent="-379413" algn="just" eaLnBrk="0" hangingPunct="0">
              <a:spcBef>
                <a:spcPts val="1200"/>
              </a:spcBef>
              <a:spcAft>
                <a:spcPts val="1200"/>
              </a:spcAft>
              <a:buClr>
                <a:srgbClr val="D8510A"/>
              </a:buClr>
              <a:buFont typeface="Wingdings" pitchFamily="2" charset="2"/>
              <a:buChar char="q"/>
              <a:defRPr/>
            </a:pPr>
            <a:r>
              <a:rPr lang="es-ES" sz="1600" dirty="0">
                <a:latin typeface="Trebuchet MS" panose="020B0603020202020204" pitchFamily="34" charset="0"/>
              </a:rPr>
              <a:t>Inicio obra:  </a:t>
            </a:r>
            <a:r>
              <a:rPr lang="es-ES" sz="1600" dirty="0">
                <a:latin typeface="Trebuchet MS" panose="020B0603020202020204" pitchFamily="34" charset="0"/>
              </a:rPr>
              <a:t>máximo 6 meses </a:t>
            </a:r>
            <a:r>
              <a:rPr lang="es-ES" sz="1600" u="sng" dirty="0">
                <a:latin typeface="Trebuchet MS" panose="020B0603020202020204" pitchFamily="34" charset="0"/>
              </a:rPr>
              <a:t>desde la notificación de </a:t>
            </a:r>
            <a:r>
              <a:rPr lang="es-ES" sz="1600" u="sng" dirty="0">
                <a:latin typeface="Trebuchet MS" panose="020B0603020202020204" pitchFamily="34" charset="0"/>
              </a:rPr>
              <a:t>concesión</a:t>
            </a:r>
          </a:p>
          <a:p>
            <a:pPr marL="379413" lvl="2" indent="-379413" algn="just" eaLnBrk="0" hangingPunct="0">
              <a:spcBef>
                <a:spcPts val="1200"/>
              </a:spcBef>
              <a:spcAft>
                <a:spcPts val="1200"/>
              </a:spcAft>
              <a:buClr>
                <a:srgbClr val="D8510A"/>
              </a:buClr>
              <a:buFont typeface="Wingdings" pitchFamily="2" charset="2"/>
              <a:buChar char="q"/>
              <a:defRPr/>
            </a:pPr>
            <a:r>
              <a:rPr lang="es-ES" sz="1600" dirty="0">
                <a:latin typeface="Trebuchet MS" panose="020B0603020202020204" pitchFamily="34" charset="0"/>
              </a:rPr>
              <a:t>Finalización de la obra y justificación:  </a:t>
            </a:r>
            <a:r>
              <a:rPr lang="es-ES" sz="1600" dirty="0">
                <a:latin typeface="Trebuchet MS" panose="020B0603020202020204" pitchFamily="34" charset="0"/>
              </a:rPr>
              <a:t>12 meses </a:t>
            </a:r>
            <a:r>
              <a:rPr lang="es-ES" sz="1600" u="sng" dirty="0">
                <a:latin typeface="Trebuchet MS" panose="020B0603020202020204" pitchFamily="34" charset="0"/>
              </a:rPr>
              <a:t>desde la notificación de </a:t>
            </a:r>
            <a:r>
              <a:rPr lang="es-ES" sz="1600" u="sng" dirty="0">
                <a:latin typeface="Trebuchet MS" panose="020B0603020202020204" pitchFamily="34" charset="0"/>
              </a:rPr>
              <a:t>concesión</a:t>
            </a:r>
          </a:p>
          <a:p>
            <a:pPr marL="379413" lvl="2" indent="-379413" algn="just" eaLnBrk="0" hangingPunct="0">
              <a:spcBef>
                <a:spcPts val="1200"/>
              </a:spcBef>
              <a:spcAft>
                <a:spcPts val="1200"/>
              </a:spcAft>
              <a:buClr>
                <a:srgbClr val="D8510A"/>
              </a:buClr>
              <a:buFont typeface="Wingdings" pitchFamily="2" charset="2"/>
              <a:buChar char="q"/>
              <a:defRPr/>
            </a:pPr>
            <a:r>
              <a:rPr lang="es-ES" sz="1600" dirty="0">
                <a:latin typeface="Trebuchet MS" panose="020B0603020202020204" pitchFamily="34" charset="0"/>
              </a:rPr>
              <a:t>Podrá autorizarse, </a:t>
            </a:r>
            <a:r>
              <a:rPr lang="es-ES" sz="1600" dirty="0">
                <a:latin typeface="Trebuchet MS" panose="020B0603020202020204" pitchFamily="34" charset="0"/>
              </a:rPr>
              <a:t>cuando obedezca a circunstancias imprevisibles, debidamente </a:t>
            </a:r>
            <a:r>
              <a:rPr lang="es-ES" sz="1600" dirty="0">
                <a:latin typeface="Trebuchet MS" panose="020B0603020202020204" pitchFamily="34" charset="0"/>
              </a:rPr>
              <a:t>justificadas una ampliación hasta 18 </a:t>
            </a:r>
            <a:r>
              <a:rPr lang="es-ES" sz="1600" dirty="0">
                <a:latin typeface="Trebuchet MS" panose="020B0603020202020204" pitchFamily="34" charset="0"/>
              </a:rPr>
              <a:t>meses contados desde la fecha de notificación.</a:t>
            </a:r>
          </a:p>
          <a:p>
            <a:pPr marL="0" lvl="2" algn="just" eaLnBrk="0" hangingPunct="0">
              <a:spcBef>
                <a:spcPts val="1200"/>
              </a:spcBef>
              <a:spcAft>
                <a:spcPts val="1200"/>
              </a:spcAft>
              <a:buClr>
                <a:srgbClr val="D8510A"/>
              </a:buClr>
              <a:defRPr/>
            </a:pPr>
            <a:endParaRPr lang="es-ES" sz="1600" dirty="0"/>
          </a:p>
        </p:txBody>
      </p:sp>
      <p:graphicFrame>
        <p:nvGraphicFramePr>
          <p:cNvPr id="3" name="2 Diagrama"/>
          <p:cNvGraphicFramePr/>
          <p:nvPr/>
        </p:nvGraphicFramePr>
        <p:xfrm>
          <a:off x="4183691" y="4527826"/>
          <a:ext cx="5343045" cy="1268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/>
          <p:cNvSpPr>
            <a:spLocks/>
          </p:cNvSpPr>
          <p:nvPr/>
        </p:nvSpPr>
        <p:spPr bwMode="auto">
          <a:xfrm>
            <a:off x="11430000" y="8610600"/>
            <a:ext cx="1308100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fld id="{DCC50FC5-D966-4B9A-838C-EB838623C6D0}" type="slidenum">
              <a:rPr lang="en-US" sz="1500">
                <a:solidFill>
                  <a:srgbClr val="4B4B4B"/>
                </a:solidFill>
                <a:latin typeface="DIN Next LT Pro Medium"/>
                <a:ea typeface="DIN Next LT Pro Medium"/>
                <a:cs typeface="DIN Next LT Pro Medium"/>
                <a:sym typeface="DIN Next LT Pro Medium"/>
              </a:rPr>
              <a:pPr algn="r"/>
              <a:t>3</a:t>
            </a:fld>
            <a:endParaRPr lang="en-US" sz="1500">
              <a:solidFill>
                <a:srgbClr val="4B4B4B"/>
              </a:solidFill>
              <a:latin typeface="DIN Next LT Pro Medium"/>
              <a:ea typeface="DIN Next LT Pro Medium"/>
              <a:cs typeface="DIN Next LT Pro Medium"/>
              <a:sym typeface="DIN Next LT Pro Medium"/>
            </a:endParaRPr>
          </a:p>
        </p:txBody>
      </p:sp>
      <p:sp>
        <p:nvSpPr>
          <p:cNvPr id="29698" name="Rectangle 7"/>
          <p:cNvSpPr>
            <a:spLocks/>
          </p:cNvSpPr>
          <p:nvPr/>
        </p:nvSpPr>
        <p:spPr bwMode="auto">
          <a:xfrm>
            <a:off x="0" y="876300"/>
            <a:ext cx="13004800" cy="71438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_tradnl"/>
          </a:p>
        </p:txBody>
      </p:sp>
      <p:sp>
        <p:nvSpPr>
          <p:cNvPr id="29699" name="Rectangle 2"/>
          <p:cNvSpPr>
            <a:spLocks/>
          </p:cNvSpPr>
          <p:nvPr/>
        </p:nvSpPr>
        <p:spPr bwMode="auto">
          <a:xfrm>
            <a:off x="0" y="973138"/>
            <a:ext cx="13004800" cy="73025"/>
          </a:xfrm>
          <a:prstGeom prst="rect">
            <a:avLst/>
          </a:prstGeom>
          <a:gradFill rotWithShape="0">
            <a:gsLst>
              <a:gs pos="0">
                <a:srgbClr val="8CA946"/>
              </a:gs>
              <a:gs pos="100000">
                <a:srgbClr val="687E34"/>
              </a:gs>
            </a:gsLst>
            <a:lin ang="5400000" scaled="1"/>
          </a:gra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_tradnl"/>
          </a:p>
        </p:txBody>
      </p:sp>
      <p:pic>
        <p:nvPicPr>
          <p:cNvPr id="29700" name="Picture 2" descr="C:\Users\jcr535\Desktop\Logos IDAE\NUEVO MINISTERIO\NUEVO MINISTERIO\pagina 35 jpg\VERSION 2 COLOR PAG.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63" y="85725"/>
            <a:ext cx="3744912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14313" y="1619250"/>
            <a:ext cx="12576175" cy="45164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79413" indent="-379413" algn="just" eaLnBrk="0" hangingPunct="0">
              <a:spcBef>
                <a:spcPts val="1200"/>
              </a:spcBef>
              <a:spcAft>
                <a:spcPts val="1200"/>
              </a:spcAft>
              <a:buClr>
                <a:srgbClr val="D8510A"/>
              </a:buClr>
              <a:buFont typeface="Wingdings" pitchFamily="2" charset="2"/>
              <a:buChar char="q"/>
              <a:defRPr/>
            </a:pPr>
            <a:r>
              <a:rPr lang="es-ES" sz="1800" b="1" dirty="0">
                <a:latin typeface="Trebuchet MS" panose="020B0603020202020204" pitchFamily="34" charset="0"/>
              </a:rPr>
              <a:t>BENEFICIARIOS:</a:t>
            </a:r>
          </a:p>
          <a:p>
            <a:pPr marL="800100" lvl="1" indent="-342900" algn="just" eaLnBrk="0" hangingPunct="0"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Font typeface="+mj-lt"/>
              <a:buAutoNum type="alphaLcPeriod"/>
              <a:tabLst>
                <a:tab pos="1600200" algn="l"/>
                <a:tab pos="2514600" algn="l"/>
                <a:tab pos="111760" algn="l"/>
              </a:tabLst>
              <a:defRPr/>
            </a:pPr>
            <a:r>
              <a:rPr lang="es-ES" sz="1800" dirty="0">
                <a:latin typeface="Trebuchet MS" panose="020B0603020202020204" pitchFamily="34" charset="0"/>
              </a:rPr>
              <a:t>Personas físicas y jurídicas </a:t>
            </a:r>
            <a:r>
              <a:rPr lang="es-ES" sz="1800" b="1" dirty="0">
                <a:latin typeface="Trebuchet MS" panose="020B0603020202020204" pitchFamily="34" charset="0"/>
              </a:rPr>
              <a:t>propietarias únicos de edificios</a:t>
            </a:r>
            <a:r>
              <a:rPr lang="es-ES" sz="1800" dirty="0">
                <a:latin typeface="Trebuchet MS" panose="020B0603020202020204" pitchFamily="34" charset="0"/>
              </a:rPr>
              <a:t> de uso vivienda </a:t>
            </a:r>
            <a:r>
              <a:rPr lang="es-ES" sz="1800" dirty="0">
                <a:latin typeface="Trebuchet MS" panose="020B0603020202020204" pitchFamily="34" charset="0"/>
              </a:rPr>
              <a:t>o viviendas unifamiliares.</a:t>
            </a:r>
          </a:p>
          <a:p>
            <a:pPr marL="800100" lvl="1" indent="-342900" algn="just" eaLnBrk="0" hangingPunct="0"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Font typeface="+mj-lt"/>
              <a:buAutoNum type="alphaLcPeriod"/>
              <a:tabLst>
                <a:tab pos="1600200" algn="l"/>
                <a:tab pos="2514600" algn="l"/>
                <a:tab pos="111760" algn="l"/>
              </a:tabLst>
              <a:defRPr/>
            </a:pPr>
            <a:endParaRPr lang="es-ES" sz="1800" dirty="0">
              <a:latin typeface="Trebuchet MS" panose="020B0603020202020204" pitchFamily="34" charset="0"/>
            </a:endParaRPr>
          </a:p>
          <a:p>
            <a:pPr marL="800100" lvl="1" indent="-342900" algn="just" eaLnBrk="0" hangingPunct="0"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Font typeface="+mj-lt"/>
              <a:buAutoNum type="alphaLcPeriod"/>
              <a:tabLst>
                <a:tab pos="1600200" algn="l"/>
                <a:tab pos="2514600" algn="l"/>
                <a:tab pos="111760" algn="l"/>
              </a:tabLst>
              <a:defRPr/>
            </a:pPr>
            <a:r>
              <a:rPr lang="es-ES" sz="1800" b="1" dirty="0">
                <a:latin typeface="Trebuchet MS" panose="020B0603020202020204" pitchFamily="34" charset="0"/>
              </a:rPr>
              <a:t>Comunidades </a:t>
            </a:r>
            <a:r>
              <a:rPr lang="es-ES" sz="1800" b="1" dirty="0">
                <a:latin typeface="Trebuchet MS" panose="020B0603020202020204" pitchFamily="34" charset="0"/>
              </a:rPr>
              <a:t>o agrupaciones de comunidades</a:t>
            </a:r>
            <a:r>
              <a:rPr lang="es-ES" sz="1800" dirty="0">
                <a:latin typeface="Trebuchet MS" panose="020B0603020202020204" pitchFamily="34" charset="0"/>
              </a:rPr>
              <a:t> de propietarios de edificios de viviendas constituidos como propiedad horizontal</a:t>
            </a:r>
            <a:r>
              <a:rPr lang="es-ES" sz="1800" dirty="0">
                <a:latin typeface="Trebuchet MS" panose="020B0603020202020204" pitchFamily="34" charset="0"/>
              </a:rPr>
              <a:t>.</a:t>
            </a:r>
          </a:p>
          <a:p>
            <a:pPr lvl="1" algn="just" eaLnBrk="0" hangingPunct="0"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tabLst>
                <a:tab pos="1600200" algn="l"/>
                <a:tab pos="2514600" algn="l"/>
                <a:tab pos="111760" algn="l"/>
              </a:tabLst>
              <a:defRPr/>
            </a:pPr>
            <a:endParaRPr lang="es-ES" sz="1800" dirty="0">
              <a:latin typeface="Trebuchet MS" panose="020B0603020202020204" pitchFamily="34" charset="0"/>
            </a:endParaRPr>
          </a:p>
          <a:p>
            <a:pPr marL="800100" lvl="1" indent="-342900" algn="just" eaLnBrk="0" hangingPunct="0"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Font typeface="+mj-lt"/>
              <a:buAutoNum type="alphaLcPeriod"/>
              <a:tabLst>
                <a:tab pos="1600200" algn="l"/>
                <a:tab pos="2514600" algn="l"/>
                <a:tab pos="111760" algn="l"/>
              </a:tabLst>
              <a:defRPr/>
            </a:pPr>
            <a:r>
              <a:rPr lang="es-ES" sz="1800" dirty="0">
                <a:latin typeface="Trebuchet MS" panose="020B0603020202020204" pitchFamily="34" charset="0"/>
              </a:rPr>
              <a:t>Personas físicas y jurídicas </a:t>
            </a:r>
            <a:r>
              <a:rPr lang="es-ES" sz="1800" b="1" dirty="0">
                <a:latin typeface="Trebuchet MS" panose="020B0603020202020204" pitchFamily="34" charset="0"/>
              </a:rPr>
              <a:t>propietarias de edificios de uso hotelero</a:t>
            </a:r>
            <a:r>
              <a:rPr lang="es-ES" sz="1800" dirty="0">
                <a:latin typeface="Trebuchet MS" panose="020B0603020202020204" pitchFamily="34" charset="0"/>
              </a:rPr>
              <a:t>.</a:t>
            </a:r>
          </a:p>
          <a:p>
            <a:pPr lvl="1" algn="just" eaLnBrk="0" hangingPunct="0"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tabLst>
                <a:tab pos="1600200" algn="l"/>
                <a:tab pos="2514600" algn="l"/>
                <a:tab pos="111760" algn="l"/>
              </a:tabLst>
              <a:defRPr/>
            </a:pPr>
            <a:endParaRPr lang="es-ES" sz="1800" dirty="0">
              <a:latin typeface="Trebuchet MS" panose="020B0603020202020204" pitchFamily="34" charset="0"/>
            </a:endParaRPr>
          </a:p>
          <a:p>
            <a:pPr marL="800100" lvl="1" indent="-342900" algn="just" eaLnBrk="0" hangingPunct="0"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Font typeface="+mj-lt"/>
              <a:buAutoNum type="alphaLcPeriod"/>
              <a:tabLst>
                <a:tab pos="1600200" algn="l"/>
                <a:tab pos="2514600" algn="l"/>
                <a:tab pos="111760" algn="l"/>
              </a:tabLst>
              <a:defRPr/>
            </a:pPr>
            <a:r>
              <a:rPr lang="es-ES" sz="1800" b="1" dirty="0">
                <a:latin typeface="Trebuchet MS" panose="020B0603020202020204" pitchFamily="34" charset="0"/>
              </a:rPr>
              <a:t>Empresas de servicios </a:t>
            </a:r>
            <a:r>
              <a:rPr lang="es-ES" sz="1800" b="1" dirty="0">
                <a:latin typeface="Trebuchet MS" panose="020B0603020202020204" pitchFamily="34" charset="0"/>
              </a:rPr>
              <a:t>energéticos </a:t>
            </a:r>
            <a:r>
              <a:rPr lang="es-ES" sz="1800" dirty="0">
                <a:latin typeface="Trebuchet MS" panose="020B0603020202020204" pitchFamily="34" charset="0"/>
              </a:rPr>
              <a:t>(ESE).</a:t>
            </a:r>
          </a:p>
          <a:p>
            <a:pPr lvl="1" algn="just" eaLnBrk="0" hangingPunct="0"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tabLst>
                <a:tab pos="1600200" algn="l"/>
                <a:tab pos="2514600" algn="l"/>
                <a:tab pos="111760" algn="l"/>
              </a:tabLst>
              <a:defRPr/>
            </a:pPr>
            <a:endParaRPr lang="es-ES" sz="1800" dirty="0">
              <a:latin typeface="Trebuchet MS" panose="020B0603020202020204" pitchFamily="34" charset="0"/>
            </a:endParaRPr>
          </a:p>
          <a:p>
            <a:pPr>
              <a:defRPr/>
            </a:pPr>
            <a:endParaRPr lang="es-ES" sz="1800" dirty="0">
              <a:latin typeface="Trebuchet MS" panose="020B0603020202020204" pitchFamily="34" charset="0"/>
              <a:ea typeface="Times New Roman"/>
              <a:cs typeface="Times New Roman"/>
            </a:endParaRPr>
          </a:p>
          <a:p>
            <a:pPr lvl="1" algn="just" eaLnBrk="0" hangingPunct="0"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tabLst>
                <a:tab pos="1600200" algn="l"/>
                <a:tab pos="2514600" algn="l"/>
                <a:tab pos="111760" algn="l"/>
              </a:tabLst>
              <a:defRPr/>
            </a:pPr>
            <a:endParaRPr lang="es-ES" sz="1800" dirty="0">
              <a:latin typeface="Trebuchet MS" panose="020B0603020202020204" pitchFamily="34" charset="0"/>
            </a:endParaRPr>
          </a:p>
          <a:p>
            <a:pPr marL="379413" indent="-379413" algn="just" eaLnBrk="0" hangingPunct="0">
              <a:spcBef>
                <a:spcPts val="1200"/>
              </a:spcBef>
              <a:spcAft>
                <a:spcPts val="1200"/>
              </a:spcAft>
              <a:buClr>
                <a:srgbClr val="D8510A"/>
              </a:buClr>
              <a:buFont typeface="Wingdings" pitchFamily="2" charset="2"/>
              <a:buChar char="q"/>
              <a:defRPr/>
            </a:pPr>
            <a:endParaRPr lang="es-ES" sz="1800" b="1" dirty="0">
              <a:latin typeface="Trebuchet MS" panose="020B0603020202020204" pitchFamily="34" charset="0"/>
            </a:endParaRPr>
          </a:p>
          <a:p>
            <a:pPr marL="742950" lvl="1" indent="-285750" algn="just" eaLnBrk="0" hangingPunct="0">
              <a:spcBef>
                <a:spcPts val="0"/>
              </a:spcBef>
              <a:spcAft>
                <a:spcPts val="0"/>
              </a:spcAft>
              <a:buClr>
                <a:srgbClr val="D8510A"/>
              </a:buClr>
              <a:buFont typeface="Wingdings" pitchFamily="2" charset="2"/>
              <a:buChar char="§"/>
              <a:defRPr/>
            </a:pPr>
            <a:endParaRPr lang="es-ES" sz="1600" i="1" dirty="0">
              <a:latin typeface="Trebuchet MS" panose="020B0603020202020204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 bwMode="auto">
          <a:xfrm>
            <a:off x="4198938" y="263525"/>
            <a:ext cx="7231062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800" tIns="50800" rIns="50800" bIns="50800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pitchFamily="68" charset="0"/>
                <a:ea typeface="ヒラギノ角ゴ ProN W3" pitchFamily="68" charset="-128"/>
                <a:cs typeface="ヒラギノ角ゴ ProN W3" pitchFamily="68" charset="-128"/>
                <a:sym typeface="Gill San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pitchFamily="68" charset="0"/>
                <a:ea typeface="ヒラギノ角ゴ ProN W3" pitchFamily="68" charset="-128"/>
                <a:cs typeface="ヒラギノ角ゴ ProN W3" pitchFamily="68" charset="-128"/>
                <a:sym typeface="Gill San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pitchFamily="68" charset="0"/>
                <a:ea typeface="ヒラギノ角ゴ ProN W3" pitchFamily="68" charset="-128"/>
                <a:cs typeface="ヒラギノ角ゴ ProN W3" pitchFamily="68" charset="-128"/>
                <a:sym typeface="Gill San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pitchFamily="68" charset="0"/>
                <a:ea typeface="ヒラギノ角ゴ ProN W3" pitchFamily="68" charset="-128"/>
                <a:cs typeface="ヒラギノ角ゴ ProN W3" pitchFamily="68" charset="-128"/>
                <a:sym typeface="Gill San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pitchFamily="68" charset="0"/>
                <a:ea typeface="ヒラギノ角ゴ ProN W3" pitchFamily="68" charset="-128"/>
                <a:cs typeface="ヒラギノ角ゴ ProN W3" pitchFamily="68" charset="-128"/>
                <a:sym typeface="Gill Sans" pitchFamily="6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pitchFamily="68" charset="0"/>
                <a:ea typeface="ヒラギノ角ゴ ProN W3" pitchFamily="68" charset="-128"/>
                <a:cs typeface="ヒラギノ角ゴ ProN W3" pitchFamily="68" charset="-128"/>
                <a:sym typeface="Gill Sans" pitchFamily="6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pitchFamily="68" charset="0"/>
                <a:ea typeface="ヒラギノ角ゴ ProN W3" pitchFamily="68" charset="-128"/>
                <a:cs typeface="ヒラギノ角ゴ ProN W3" pitchFamily="68" charset="-128"/>
                <a:sym typeface="Gill Sans" pitchFamily="6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pitchFamily="68" charset="0"/>
                <a:ea typeface="ヒラギノ角ゴ ProN W3" pitchFamily="68" charset="-128"/>
                <a:cs typeface="ヒラギノ角ゴ ProN W3" pitchFamily="68" charset="-128"/>
                <a:sym typeface="Gill Sans" pitchFamily="68" charset="0"/>
              </a:defRPr>
            </a:lvl9pPr>
          </a:lstStyle>
          <a:p>
            <a:pPr eaLnBrk="1" hangingPunct="1">
              <a:defRPr/>
            </a:pPr>
            <a:endParaRPr lang="es-ES" sz="2000" b="1" kern="0" dirty="0" smtClean="0">
              <a:solidFill>
                <a:srgbClr val="D8510A"/>
              </a:solidFill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98463" y="5003800"/>
            <a:ext cx="12576175" cy="32734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lvl="2" algn="just" eaLnBrk="0" hangingPunct="0">
              <a:spcBef>
                <a:spcPts val="100"/>
              </a:spcBef>
              <a:buClr>
                <a:srgbClr val="CC0000"/>
              </a:buClr>
              <a:tabLst>
                <a:tab pos="111125" algn="l"/>
                <a:tab pos="1600200" algn="l"/>
                <a:tab pos="2514600" algn="l"/>
              </a:tabLst>
            </a:pPr>
            <a:endParaRPr lang="es-ES" sz="1800"/>
          </a:p>
          <a:p>
            <a:pPr marL="379413" indent="-379413" algn="just" eaLnBrk="0" hangingPunct="0">
              <a:spcBef>
                <a:spcPts val="1200"/>
              </a:spcBef>
              <a:spcAft>
                <a:spcPts val="1200"/>
              </a:spcAft>
              <a:buClr>
                <a:srgbClr val="D8510A"/>
              </a:buClr>
              <a:buFont typeface="Wingdings" pitchFamily="2" charset="2"/>
              <a:buChar char="q"/>
              <a:tabLst>
                <a:tab pos="111125" algn="l"/>
                <a:tab pos="1600200" algn="l"/>
                <a:tab pos="2514600" algn="l"/>
              </a:tabLst>
            </a:pPr>
            <a:r>
              <a:rPr lang="es-ES" sz="1800" b="1">
                <a:latin typeface="Trebuchet MS" pitchFamily="34" charset="0"/>
              </a:rPr>
              <a:t>EDIFICIOS ELEGIBLES:  </a:t>
            </a:r>
          </a:p>
          <a:p>
            <a:pPr marL="800100" lvl="1" indent="-342900" algn="just" eaLnBrk="0" hangingPunct="0">
              <a:spcBef>
                <a:spcPts val="100"/>
              </a:spcBef>
              <a:buClr>
                <a:srgbClr val="CC0000"/>
              </a:buClr>
              <a:buFont typeface="Wingdings" pitchFamily="2" charset="2"/>
              <a:buChar char="§"/>
              <a:tabLst>
                <a:tab pos="111125" algn="l"/>
                <a:tab pos="1600200" algn="l"/>
                <a:tab pos="2514600" algn="l"/>
              </a:tabLst>
            </a:pPr>
            <a:r>
              <a:rPr lang="es-ES" sz="1800">
                <a:latin typeface="Trebuchet MS" pitchFamily="34" charset="0"/>
              </a:rPr>
              <a:t>Bloques de edificios con un 70% de superficie sobre rasante destinada a uso vivienda.</a:t>
            </a:r>
          </a:p>
          <a:p>
            <a:pPr marL="800100" lvl="1" indent="-342900" algn="just" eaLnBrk="0" hangingPunct="0">
              <a:spcBef>
                <a:spcPts val="100"/>
              </a:spcBef>
              <a:buClr>
                <a:srgbClr val="CC0000"/>
              </a:buClr>
              <a:buFont typeface="Wingdings" pitchFamily="2" charset="2"/>
              <a:buChar char="§"/>
              <a:tabLst>
                <a:tab pos="111125" algn="l"/>
                <a:tab pos="1600200" algn="l"/>
                <a:tab pos="2514600" algn="l"/>
              </a:tabLst>
            </a:pPr>
            <a:endParaRPr lang="es-ES" sz="1800">
              <a:latin typeface="Trebuchet MS" pitchFamily="34" charset="0"/>
            </a:endParaRPr>
          </a:p>
          <a:p>
            <a:pPr marL="800100" lvl="1" indent="-342900" algn="just" eaLnBrk="0" hangingPunct="0">
              <a:spcBef>
                <a:spcPts val="100"/>
              </a:spcBef>
              <a:buClr>
                <a:srgbClr val="CC0000"/>
              </a:buClr>
              <a:buFont typeface="Wingdings" pitchFamily="2" charset="2"/>
              <a:buChar char="§"/>
              <a:tabLst>
                <a:tab pos="111125" algn="l"/>
                <a:tab pos="1600200" algn="l"/>
                <a:tab pos="2514600" algn="l"/>
              </a:tabLst>
            </a:pPr>
            <a:r>
              <a:rPr lang="es-ES" sz="1800">
                <a:latin typeface="Trebuchet MS" pitchFamily="34" charset="0"/>
              </a:rPr>
              <a:t>Viviendas unifamiliares </a:t>
            </a:r>
          </a:p>
          <a:p>
            <a:pPr marL="800100" lvl="1" indent="-342900" algn="just" eaLnBrk="0" hangingPunct="0">
              <a:spcBef>
                <a:spcPts val="100"/>
              </a:spcBef>
              <a:buClr>
                <a:srgbClr val="CC0000"/>
              </a:buClr>
              <a:buFont typeface="Wingdings" pitchFamily="2" charset="2"/>
              <a:buChar char="§"/>
              <a:tabLst>
                <a:tab pos="111125" algn="l"/>
                <a:tab pos="1600200" algn="l"/>
                <a:tab pos="2514600" algn="l"/>
              </a:tabLst>
            </a:pPr>
            <a:endParaRPr lang="es-ES" sz="1800">
              <a:latin typeface="Trebuchet MS" pitchFamily="34" charset="0"/>
            </a:endParaRPr>
          </a:p>
          <a:p>
            <a:pPr marL="800100" lvl="1" indent="-342900" algn="just" eaLnBrk="0" hangingPunct="0">
              <a:spcBef>
                <a:spcPts val="100"/>
              </a:spcBef>
              <a:buClr>
                <a:srgbClr val="CC0000"/>
              </a:buClr>
              <a:buFont typeface="Wingdings" pitchFamily="2" charset="2"/>
              <a:buChar char="§"/>
              <a:tabLst>
                <a:tab pos="111125" algn="l"/>
                <a:tab pos="1600200" algn="l"/>
                <a:tab pos="2514600" algn="l"/>
              </a:tabLst>
            </a:pPr>
            <a:r>
              <a:rPr lang="es-ES" sz="1800">
                <a:latin typeface="Trebuchet MS" pitchFamily="34" charset="0"/>
              </a:rPr>
              <a:t>Edificios de uso hotelero inscritos en el grupo 681en el Censo de Actividades Económicas.</a:t>
            </a:r>
          </a:p>
          <a:p>
            <a:pPr marL="800100" lvl="1" indent="-342900" algn="just" eaLnBrk="0" hangingPunct="0">
              <a:spcBef>
                <a:spcPts val="100"/>
              </a:spcBef>
              <a:buClr>
                <a:srgbClr val="CC0000"/>
              </a:buClr>
              <a:buFont typeface="Wingdings" pitchFamily="2" charset="2"/>
              <a:buChar char="§"/>
              <a:tabLst>
                <a:tab pos="111125" algn="l"/>
                <a:tab pos="1600200" algn="l"/>
                <a:tab pos="2514600" algn="l"/>
              </a:tabLst>
            </a:pPr>
            <a:endParaRPr lang="es-ES" sz="1800">
              <a:latin typeface="Trebuchet MS" pitchFamily="34" charset="0"/>
            </a:endParaRPr>
          </a:p>
          <a:p>
            <a:pPr marL="800100" lvl="1" indent="-342900" algn="just" eaLnBrk="0" hangingPunct="0">
              <a:spcBef>
                <a:spcPts val="100"/>
              </a:spcBef>
              <a:buClr>
                <a:srgbClr val="CC0000"/>
              </a:buClr>
              <a:buFont typeface="Wingdings" pitchFamily="2" charset="2"/>
              <a:buChar char="§"/>
              <a:tabLst>
                <a:tab pos="111125" algn="l"/>
                <a:tab pos="1600200" algn="l"/>
                <a:tab pos="2514600" algn="l"/>
              </a:tabLst>
            </a:pPr>
            <a:r>
              <a:rPr lang="es-ES" sz="1800">
                <a:latin typeface="Trebuchet MS" pitchFamily="34" charset="0"/>
              </a:rPr>
              <a:t>Edificios existentes antes de 2013.</a:t>
            </a:r>
          </a:p>
          <a:p>
            <a:pPr marL="800100" lvl="1" indent="-342900" algn="just" eaLnBrk="0" hangingPunct="0">
              <a:spcBef>
                <a:spcPts val="100"/>
              </a:spcBef>
              <a:buClr>
                <a:srgbClr val="CC0000"/>
              </a:buClr>
              <a:tabLst>
                <a:tab pos="111125" algn="l"/>
                <a:tab pos="1600200" algn="l"/>
                <a:tab pos="2514600" algn="l"/>
              </a:tabLst>
            </a:pPr>
            <a:endParaRPr lang="es-ES" sz="1800">
              <a:solidFill>
                <a:schemeClr val="accent1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3"/>
          <p:cNvSpPr>
            <a:spLocks/>
          </p:cNvSpPr>
          <p:nvPr/>
        </p:nvSpPr>
        <p:spPr bwMode="auto">
          <a:xfrm>
            <a:off x="11430000" y="8610600"/>
            <a:ext cx="1308100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fld id="{40764F21-4149-4C2B-A13B-9F05D5795B80}" type="slidenum">
              <a:rPr lang="en-US" sz="1500">
                <a:solidFill>
                  <a:srgbClr val="4B4B4B"/>
                </a:solidFill>
                <a:latin typeface="DIN Next LT Pro Medium"/>
                <a:ea typeface="DIN Next LT Pro Medium"/>
                <a:cs typeface="DIN Next LT Pro Medium"/>
                <a:sym typeface="DIN Next LT Pro Medium"/>
              </a:rPr>
              <a:pPr algn="r"/>
              <a:t>4</a:t>
            </a:fld>
            <a:endParaRPr lang="en-US" sz="1500">
              <a:solidFill>
                <a:srgbClr val="4B4B4B"/>
              </a:solidFill>
              <a:latin typeface="DIN Next LT Pro Medium"/>
              <a:ea typeface="DIN Next LT Pro Medium"/>
              <a:cs typeface="DIN Next LT Pro Medium"/>
              <a:sym typeface="DIN Next LT Pro Medium"/>
            </a:endParaRPr>
          </a:p>
        </p:txBody>
      </p:sp>
      <p:sp>
        <p:nvSpPr>
          <p:cNvPr id="30722" name="Rectangle 7"/>
          <p:cNvSpPr>
            <a:spLocks/>
          </p:cNvSpPr>
          <p:nvPr/>
        </p:nvSpPr>
        <p:spPr bwMode="auto">
          <a:xfrm>
            <a:off x="0" y="876300"/>
            <a:ext cx="13004800" cy="71438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_tradnl"/>
          </a:p>
        </p:txBody>
      </p:sp>
      <p:sp>
        <p:nvSpPr>
          <p:cNvPr id="30723" name="Rectangle 2"/>
          <p:cNvSpPr>
            <a:spLocks/>
          </p:cNvSpPr>
          <p:nvPr/>
        </p:nvSpPr>
        <p:spPr bwMode="auto">
          <a:xfrm>
            <a:off x="0" y="973138"/>
            <a:ext cx="13004800" cy="73025"/>
          </a:xfrm>
          <a:prstGeom prst="rect">
            <a:avLst/>
          </a:prstGeom>
          <a:gradFill rotWithShape="0">
            <a:gsLst>
              <a:gs pos="0">
                <a:srgbClr val="8CA946"/>
              </a:gs>
              <a:gs pos="100000">
                <a:srgbClr val="687E34"/>
              </a:gs>
            </a:gsLst>
            <a:lin ang="5400000" scaled="1"/>
          </a:gra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_tradnl"/>
          </a:p>
        </p:txBody>
      </p:sp>
      <p:pic>
        <p:nvPicPr>
          <p:cNvPr id="30724" name="Picture 2" descr="C:\Users\jcr535\Desktop\Logos IDAE\NUEVO MINISTERIO\NUEVO MINISTERIO\pagina 35 jpg\VERSION 2 COLOR PAG.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63" y="85725"/>
            <a:ext cx="3744912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61925" y="1527175"/>
            <a:ext cx="12576175" cy="59975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79413" indent="-379413" algn="just" eaLnBrk="0" hangingPunct="0">
              <a:spcBef>
                <a:spcPts val="1200"/>
              </a:spcBef>
              <a:spcAft>
                <a:spcPts val="1200"/>
              </a:spcAft>
              <a:buClr>
                <a:srgbClr val="D8510A"/>
              </a:buClr>
              <a:buFont typeface="Wingdings" pitchFamily="2" charset="2"/>
              <a:buChar char="q"/>
              <a:defRPr/>
            </a:pPr>
            <a:r>
              <a:rPr lang="es-ES" sz="1800" b="1" dirty="0">
                <a:latin typeface="Trebuchet MS" panose="020B0603020202020204" pitchFamily="34" charset="0"/>
              </a:rPr>
              <a:t>TIPOLOGÍAS DE ACTUACIONES:</a:t>
            </a:r>
            <a:endParaRPr lang="es-ES" sz="1800" dirty="0">
              <a:latin typeface="Trebuchet MS" panose="020B0603020202020204" pitchFamily="34" charset="0"/>
            </a:endParaRPr>
          </a:p>
          <a:p>
            <a:pPr marL="800100" lvl="1" indent="-342900" algn="just"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Font typeface="+mj-lt"/>
              <a:buAutoNum type="arabicPeriod"/>
              <a:tabLst>
                <a:tab pos="1600200" algn="l"/>
                <a:tab pos="2514600" algn="l"/>
                <a:tab pos="111760" algn="l"/>
              </a:tabLst>
              <a:defRPr/>
            </a:pPr>
            <a:r>
              <a:rPr lang="es-ES" sz="1800" dirty="0">
                <a:latin typeface="Trebuchet MS" panose="020B0603020202020204" pitchFamily="34" charset="0"/>
              </a:rPr>
              <a:t>Mejora de la eficiencia energética de la </a:t>
            </a:r>
            <a:r>
              <a:rPr lang="es-ES" sz="1800" b="1" dirty="0">
                <a:latin typeface="Trebuchet MS" panose="020B0603020202020204" pitchFamily="34" charset="0"/>
              </a:rPr>
              <a:t>envolvente </a:t>
            </a:r>
            <a:r>
              <a:rPr lang="es-ES" sz="1800" b="1" dirty="0">
                <a:latin typeface="Trebuchet MS" panose="020B0603020202020204" pitchFamily="34" charset="0"/>
              </a:rPr>
              <a:t>térmica</a:t>
            </a:r>
            <a:r>
              <a:rPr lang="es-ES" sz="1800" dirty="0">
                <a:latin typeface="Trebuchet MS" panose="020B0603020202020204" pitchFamily="34" charset="0"/>
              </a:rPr>
              <a:t>.  </a:t>
            </a:r>
          </a:p>
          <a:p>
            <a:pPr marL="800100" lvl="1" indent="-342900" algn="just"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Font typeface="+mj-lt"/>
              <a:buAutoNum type="arabicPeriod"/>
              <a:tabLst>
                <a:tab pos="1600200" algn="l"/>
                <a:tab pos="2514600" algn="l"/>
                <a:tab pos="111760" algn="l"/>
              </a:tabLst>
              <a:defRPr/>
            </a:pPr>
            <a:endParaRPr lang="es-ES" sz="1800" dirty="0">
              <a:latin typeface="Trebuchet MS" panose="020B0603020202020204" pitchFamily="34" charset="0"/>
            </a:endParaRPr>
          </a:p>
          <a:p>
            <a:pPr marL="800100" lvl="1" indent="-342900" algn="just"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Font typeface="+mj-lt"/>
              <a:buAutoNum type="arabicPeriod"/>
              <a:tabLst>
                <a:tab pos="1600200" algn="l"/>
                <a:tab pos="2514600" algn="l"/>
                <a:tab pos="111760" algn="l"/>
              </a:tabLst>
              <a:defRPr/>
            </a:pPr>
            <a:r>
              <a:rPr lang="es-ES" sz="1800" dirty="0">
                <a:latin typeface="Trebuchet MS" panose="020B0603020202020204" pitchFamily="34" charset="0"/>
              </a:rPr>
              <a:t>Mejora de la eficiencia energética de las </a:t>
            </a:r>
            <a:r>
              <a:rPr lang="es-ES" sz="1800" b="1" dirty="0">
                <a:latin typeface="Trebuchet MS" panose="020B0603020202020204" pitchFamily="34" charset="0"/>
              </a:rPr>
              <a:t>instalaciones térmicas y de iluminación</a:t>
            </a:r>
            <a:r>
              <a:rPr lang="es-ES" sz="1800" dirty="0">
                <a:latin typeface="Trebuchet MS" panose="020B0603020202020204" pitchFamily="34" charset="0"/>
              </a:rPr>
              <a:t>.  </a:t>
            </a:r>
            <a:endParaRPr lang="es-ES" sz="1800" dirty="0">
              <a:latin typeface="Trebuchet MS" panose="020B0603020202020204" pitchFamily="34" charset="0"/>
            </a:endParaRPr>
          </a:p>
          <a:p>
            <a:pPr marL="800100" lvl="1" indent="-342900" algn="just"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Font typeface="+mj-lt"/>
              <a:buAutoNum type="arabicPeriod"/>
              <a:tabLst>
                <a:tab pos="1600200" algn="l"/>
                <a:tab pos="2514600" algn="l"/>
                <a:tab pos="111760" algn="l"/>
              </a:tabLst>
              <a:defRPr/>
            </a:pPr>
            <a:endParaRPr lang="es-ES" sz="1800" dirty="0">
              <a:latin typeface="Trebuchet MS" panose="020B0603020202020204" pitchFamily="34" charset="0"/>
            </a:endParaRPr>
          </a:p>
          <a:p>
            <a:pPr marL="800100" lvl="1" indent="-342900" algn="just"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Font typeface="+mj-lt"/>
              <a:buAutoNum type="arabicPeriod"/>
              <a:tabLst>
                <a:tab pos="1600200" algn="l"/>
                <a:tab pos="2514600" algn="l"/>
                <a:tab pos="111760" algn="l"/>
              </a:tabLst>
              <a:defRPr/>
            </a:pPr>
            <a:r>
              <a:rPr lang="es-ES" sz="1800" dirty="0">
                <a:latin typeface="Trebuchet MS" panose="020B0603020202020204" pitchFamily="34" charset="0"/>
              </a:rPr>
              <a:t>Sustitución de energía convencional por </a:t>
            </a:r>
            <a:r>
              <a:rPr lang="es-ES" sz="1800" b="1" dirty="0">
                <a:latin typeface="Trebuchet MS" panose="020B0603020202020204" pitchFamily="34" charset="0"/>
              </a:rPr>
              <a:t>biomasa</a:t>
            </a:r>
            <a:r>
              <a:rPr lang="es-ES" sz="1800" dirty="0">
                <a:latin typeface="Trebuchet MS" panose="020B0603020202020204" pitchFamily="34" charset="0"/>
              </a:rPr>
              <a:t> en las instalaciones </a:t>
            </a:r>
            <a:r>
              <a:rPr lang="es-ES" sz="1800" dirty="0">
                <a:latin typeface="Trebuchet MS" panose="020B0603020202020204" pitchFamily="34" charset="0"/>
              </a:rPr>
              <a:t>térmicas.</a:t>
            </a:r>
          </a:p>
          <a:p>
            <a:pPr marL="800100" lvl="1" indent="-342900" algn="just"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Font typeface="+mj-lt"/>
              <a:buAutoNum type="arabicPeriod"/>
              <a:tabLst>
                <a:tab pos="1600200" algn="l"/>
                <a:tab pos="2514600" algn="l"/>
                <a:tab pos="111760" algn="l"/>
              </a:tabLst>
              <a:defRPr/>
            </a:pPr>
            <a:endParaRPr lang="es-ES" sz="1800" dirty="0">
              <a:latin typeface="Trebuchet MS" panose="020B0603020202020204" pitchFamily="34" charset="0"/>
            </a:endParaRPr>
          </a:p>
          <a:p>
            <a:pPr marL="800100" lvl="1" indent="-342900" algn="just"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Font typeface="+mj-lt"/>
              <a:buAutoNum type="arabicPeriod"/>
              <a:tabLst>
                <a:tab pos="1600200" algn="l"/>
                <a:tab pos="2514600" algn="l"/>
                <a:tab pos="111760" algn="l"/>
              </a:tabLst>
              <a:defRPr/>
            </a:pPr>
            <a:r>
              <a:rPr lang="es-ES" sz="1800" dirty="0">
                <a:latin typeface="Trebuchet MS" panose="020B0603020202020204" pitchFamily="34" charset="0"/>
              </a:rPr>
              <a:t>Sustitución de energía convencional por energía </a:t>
            </a:r>
            <a:r>
              <a:rPr lang="es-ES" sz="1800" b="1" dirty="0">
                <a:latin typeface="Trebuchet MS" panose="020B0603020202020204" pitchFamily="34" charset="0"/>
              </a:rPr>
              <a:t>geotérmica</a:t>
            </a:r>
            <a:r>
              <a:rPr lang="es-ES" sz="1800" dirty="0">
                <a:latin typeface="Trebuchet MS" panose="020B0603020202020204" pitchFamily="34" charset="0"/>
              </a:rPr>
              <a:t> en las instalaciones </a:t>
            </a:r>
            <a:r>
              <a:rPr lang="es-ES" sz="1800" dirty="0">
                <a:latin typeface="Trebuchet MS" panose="020B0603020202020204" pitchFamily="34" charset="0"/>
              </a:rPr>
              <a:t>térmicas.</a:t>
            </a:r>
          </a:p>
          <a:p>
            <a:pPr lvl="1" algn="just">
              <a:spcBef>
                <a:spcPts val="100"/>
              </a:spcBef>
              <a:spcAft>
                <a:spcPts val="0"/>
              </a:spcAft>
              <a:tabLst>
                <a:tab pos="1600200" algn="l"/>
                <a:tab pos="2514600" algn="l"/>
                <a:tab pos="111760" algn="l"/>
              </a:tabLst>
              <a:defRPr/>
            </a:pPr>
            <a:endParaRPr lang="es-ES" sz="1800" dirty="0">
              <a:latin typeface="Trebuchet MS" panose="020B0603020202020204" pitchFamily="34" charset="0"/>
            </a:endParaRPr>
          </a:p>
          <a:p>
            <a:pPr marL="379413" indent="-379413" algn="just" eaLnBrk="0" hangingPunct="0">
              <a:spcBef>
                <a:spcPts val="1200"/>
              </a:spcBef>
              <a:spcAft>
                <a:spcPts val="1200"/>
              </a:spcAft>
              <a:buClr>
                <a:srgbClr val="D8510A"/>
              </a:buClr>
              <a:buFont typeface="Wingdings" pitchFamily="2" charset="2"/>
              <a:buChar char="q"/>
              <a:defRPr/>
            </a:pPr>
            <a:r>
              <a:rPr lang="es-ES" sz="1800" b="1" dirty="0">
                <a:latin typeface="Trebuchet MS" panose="020B0603020202020204" pitchFamily="34" charset="0"/>
              </a:rPr>
              <a:t>ACTUACIONES ELEGIBLES  </a:t>
            </a:r>
            <a:r>
              <a:rPr lang="es-ES" sz="1800" dirty="0">
                <a:latin typeface="Trebuchet MS" panose="020B0603020202020204" pitchFamily="34" charset="0"/>
              </a:rPr>
              <a:t>deberán cumplir:</a:t>
            </a:r>
          </a:p>
          <a:p>
            <a:pPr lvl="1" algn="just" eaLnBrk="0" hangingPunct="0"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tabLst>
                <a:tab pos="1600200" algn="l"/>
                <a:tab pos="2514600" algn="l"/>
                <a:tab pos="111760" algn="l"/>
              </a:tabLst>
              <a:defRPr/>
            </a:pPr>
            <a:endParaRPr lang="es-ES" sz="1800" b="1" dirty="0">
              <a:latin typeface="Trebuchet MS" panose="020B0603020202020204" pitchFamily="34" charset="0"/>
              <a:ea typeface="Times New Roman"/>
            </a:endParaRPr>
          </a:p>
          <a:p>
            <a:pPr marL="801688" lvl="1" indent="-352425" algn="just" eaLnBrk="0" hangingPunct="0"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Font typeface="Wingdings" pitchFamily="2" charset="2"/>
              <a:buChar char="§"/>
              <a:tabLst>
                <a:tab pos="801688" algn="l"/>
                <a:tab pos="1600200" algn="l"/>
                <a:tab pos="2514600" algn="l"/>
                <a:tab pos="111125" algn="l"/>
              </a:tabLst>
              <a:defRPr/>
            </a:pPr>
            <a:r>
              <a:rPr lang="es-ES" sz="1800" b="1" dirty="0">
                <a:latin typeface="Trebuchet MS" panose="020B0603020202020204" pitchFamily="34" charset="0"/>
                <a:ea typeface="Times New Roman"/>
              </a:rPr>
              <a:t>No </a:t>
            </a:r>
            <a:r>
              <a:rPr lang="es-ES" sz="1800" b="1" dirty="0">
                <a:latin typeface="Trebuchet MS" panose="020B0603020202020204" pitchFamily="34" charset="0"/>
                <a:ea typeface="Times New Roman"/>
              </a:rPr>
              <a:t>deben haberse iniciado antes de la entrada en vigor del </a:t>
            </a:r>
            <a:r>
              <a:rPr lang="es-ES" sz="1800" b="1" dirty="0">
                <a:latin typeface="Trebuchet MS" panose="020B0603020202020204" pitchFamily="34" charset="0"/>
                <a:ea typeface="Times New Roman"/>
              </a:rPr>
              <a:t>Programa</a:t>
            </a:r>
            <a:r>
              <a:rPr lang="es-ES" sz="1800" dirty="0">
                <a:latin typeface="Trebuchet MS" panose="020B0603020202020204" pitchFamily="34" charset="0"/>
                <a:ea typeface="Times New Roman"/>
              </a:rPr>
              <a:t>, (se </a:t>
            </a:r>
            <a:r>
              <a:rPr lang="es-ES" sz="1800" dirty="0">
                <a:latin typeface="Trebuchet MS" panose="020B0603020202020204" pitchFamily="34" charset="0"/>
                <a:ea typeface="Times New Roman"/>
              </a:rPr>
              <a:t>acreditará mediante </a:t>
            </a:r>
            <a:r>
              <a:rPr lang="es-ES" sz="1800" dirty="0">
                <a:latin typeface="Trebuchet MS" panose="020B0603020202020204" pitchFamily="34" charset="0"/>
                <a:ea typeface="Times New Roman"/>
              </a:rPr>
              <a:t>licencia </a:t>
            </a:r>
            <a:r>
              <a:rPr lang="es-ES" sz="1800" dirty="0">
                <a:latin typeface="Trebuchet MS" panose="020B0603020202020204" pitchFamily="34" charset="0"/>
                <a:ea typeface="Times New Roman"/>
              </a:rPr>
              <a:t>de obras o </a:t>
            </a:r>
            <a:r>
              <a:rPr lang="es-ES" sz="1800" dirty="0">
                <a:latin typeface="Trebuchet MS" panose="020B0603020202020204" pitchFamily="34" charset="0"/>
                <a:ea typeface="Times New Roman"/>
              </a:rPr>
              <a:t>solicitud</a:t>
            </a:r>
            <a:r>
              <a:rPr lang="es-ES" sz="1800" dirty="0">
                <a:latin typeface="Trebuchet MS" panose="020B0603020202020204" pitchFamily="34" charset="0"/>
                <a:ea typeface="Times New Roman"/>
              </a:rPr>
              <a:t>, en una fecha posterior a la fecha de entrada en vigor del </a:t>
            </a:r>
            <a:r>
              <a:rPr lang="es-ES" sz="1800" dirty="0">
                <a:latin typeface="Trebuchet MS" panose="020B0603020202020204" pitchFamily="34" charset="0"/>
                <a:ea typeface="Times New Roman"/>
              </a:rPr>
              <a:t>Programa).</a:t>
            </a:r>
          </a:p>
          <a:p>
            <a:pPr marL="801688" lvl="1" indent="-352425" algn="just" eaLnBrk="0" hangingPunct="0"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Font typeface="Wingdings" pitchFamily="2" charset="2"/>
              <a:buChar char="§"/>
              <a:tabLst>
                <a:tab pos="801688" algn="l"/>
                <a:tab pos="1600200" algn="l"/>
                <a:tab pos="2514600" algn="l"/>
                <a:tab pos="111125" algn="l"/>
              </a:tabLst>
              <a:defRPr/>
            </a:pPr>
            <a:endParaRPr lang="es-ES" sz="1800" dirty="0">
              <a:latin typeface="Trebuchet MS" panose="020B0603020202020204" pitchFamily="34" charset="0"/>
              <a:ea typeface="Times New Roman"/>
            </a:endParaRPr>
          </a:p>
          <a:p>
            <a:pPr marL="801688" lvl="1" indent="-352425" algn="just" eaLnBrk="0" hangingPunct="0"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Font typeface="Wingdings" pitchFamily="2" charset="2"/>
              <a:buChar char="§"/>
              <a:tabLst>
                <a:tab pos="801688" algn="l"/>
                <a:tab pos="1600200" algn="l"/>
                <a:tab pos="2514600" algn="l"/>
                <a:tab pos="111125" algn="l"/>
              </a:tabLst>
              <a:defRPr/>
            </a:pPr>
            <a:r>
              <a:rPr lang="es-ES" sz="1800" dirty="0">
                <a:latin typeface="Trebuchet MS" panose="020B0603020202020204" pitchFamily="34" charset="0"/>
                <a:ea typeface="Times New Roman"/>
              </a:rPr>
              <a:t>Mejorar como mínimo 1 letra la </a:t>
            </a:r>
            <a:r>
              <a:rPr lang="es-ES" sz="1800" b="1" dirty="0">
                <a:latin typeface="Trebuchet MS" panose="020B0603020202020204" pitchFamily="34" charset="0"/>
                <a:ea typeface="Times New Roman"/>
              </a:rPr>
              <a:t>calificación </a:t>
            </a:r>
            <a:r>
              <a:rPr lang="es-ES" sz="1800" b="1" dirty="0">
                <a:latin typeface="Trebuchet MS" panose="020B0603020202020204" pitchFamily="34" charset="0"/>
                <a:ea typeface="Times New Roman"/>
              </a:rPr>
              <a:t>energética total del edificio </a:t>
            </a:r>
            <a:r>
              <a:rPr lang="es-ES" sz="1800" dirty="0">
                <a:latin typeface="Trebuchet MS" panose="020B0603020202020204" pitchFamily="34" charset="0"/>
                <a:ea typeface="Times New Roman"/>
              </a:rPr>
              <a:t>medida </a:t>
            </a:r>
            <a:r>
              <a:rPr lang="es-ES" sz="1800" dirty="0">
                <a:latin typeface="Trebuchet MS" panose="020B0603020202020204" pitchFamily="34" charset="0"/>
                <a:ea typeface="Times New Roman"/>
              </a:rPr>
              <a:t>en la escala de emisiones de </a:t>
            </a:r>
            <a:r>
              <a:rPr lang="es-ES" sz="1800" dirty="0">
                <a:latin typeface="Trebuchet MS" panose="020B0603020202020204" pitchFamily="34" charset="0"/>
                <a:ea typeface="Times New Roman"/>
              </a:rPr>
              <a:t>CO</a:t>
            </a:r>
            <a:r>
              <a:rPr lang="es-ES" sz="1800" baseline="-25000" dirty="0">
                <a:latin typeface="Trebuchet MS" panose="020B0603020202020204" pitchFamily="34" charset="0"/>
                <a:ea typeface="Times New Roman"/>
              </a:rPr>
              <a:t>2</a:t>
            </a:r>
          </a:p>
          <a:p>
            <a:pPr marL="801688" lvl="1" indent="-352425" algn="just" eaLnBrk="0" hangingPunct="0"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tabLst>
                <a:tab pos="801688" algn="l"/>
                <a:tab pos="1600200" algn="l"/>
                <a:tab pos="2514600" algn="l"/>
                <a:tab pos="111125" algn="l"/>
              </a:tabLst>
              <a:defRPr/>
            </a:pPr>
            <a:endParaRPr lang="es-ES" sz="1800" dirty="0">
              <a:latin typeface="Trebuchet MS" panose="020B0603020202020204" pitchFamily="34" charset="0"/>
              <a:ea typeface="Times New Roman"/>
            </a:endParaRPr>
          </a:p>
          <a:p>
            <a:pPr marL="801688" lvl="1" indent="-352425" algn="just" eaLnBrk="0" hangingPunct="0"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Font typeface="Wingdings" pitchFamily="2" charset="2"/>
              <a:buChar char="§"/>
              <a:tabLst>
                <a:tab pos="801688" algn="l"/>
                <a:tab pos="1600200" algn="l"/>
                <a:tab pos="2514600" algn="l"/>
                <a:tab pos="111125" algn="l"/>
              </a:tabLst>
              <a:defRPr/>
            </a:pPr>
            <a:r>
              <a:rPr lang="es-ES" sz="1800" b="1" dirty="0">
                <a:latin typeface="Trebuchet MS" panose="020B0603020202020204" pitchFamily="34" charset="0"/>
              </a:rPr>
              <a:t>Requisitos </a:t>
            </a:r>
            <a:r>
              <a:rPr lang="es-ES" sz="1800" b="1" dirty="0">
                <a:latin typeface="Trebuchet MS" panose="020B0603020202020204" pitchFamily="34" charset="0"/>
              </a:rPr>
              <a:t>técnicos mínimos de eficiencia energética </a:t>
            </a:r>
            <a:r>
              <a:rPr lang="es-ES" sz="1800" dirty="0">
                <a:latin typeface="Trebuchet MS" panose="020B0603020202020204" pitchFamily="34" charset="0"/>
              </a:rPr>
              <a:t>que se establecen en anexo I para el tipo de actuación de que se </a:t>
            </a:r>
            <a:r>
              <a:rPr lang="es-ES" sz="1800" dirty="0">
                <a:latin typeface="Trebuchet MS" panose="020B0603020202020204" pitchFamily="34" charset="0"/>
              </a:rPr>
              <a:t>trate.</a:t>
            </a:r>
            <a:endParaRPr lang="es-ES" sz="1800" dirty="0">
              <a:latin typeface="Trebuchet MS" panose="020B0603020202020204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 bwMode="auto">
          <a:xfrm>
            <a:off x="4198938" y="263525"/>
            <a:ext cx="7231062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800" tIns="50800" rIns="50800" bIns="50800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pitchFamily="68" charset="0"/>
                <a:ea typeface="ヒラギノ角ゴ ProN W3" pitchFamily="68" charset="-128"/>
                <a:cs typeface="ヒラギノ角ゴ ProN W3" pitchFamily="68" charset="-128"/>
                <a:sym typeface="Gill San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pitchFamily="68" charset="0"/>
                <a:ea typeface="ヒラギノ角ゴ ProN W3" pitchFamily="68" charset="-128"/>
                <a:cs typeface="ヒラギノ角ゴ ProN W3" pitchFamily="68" charset="-128"/>
                <a:sym typeface="Gill San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pitchFamily="68" charset="0"/>
                <a:ea typeface="ヒラギノ角ゴ ProN W3" pitchFamily="68" charset="-128"/>
                <a:cs typeface="ヒラギノ角ゴ ProN W3" pitchFamily="68" charset="-128"/>
                <a:sym typeface="Gill San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pitchFamily="68" charset="0"/>
                <a:ea typeface="ヒラギノ角ゴ ProN W3" pitchFamily="68" charset="-128"/>
                <a:cs typeface="ヒラギノ角ゴ ProN W3" pitchFamily="68" charset="-128"/>
                <a:sym typeface="Gill San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pitchFamily="68" charset="0"/>
                <a:ea typeface="ヒラギノ角ゴ ProN W3" pitchFamily="68" charset="-128"/>
                <a:cs typeface="ヒラギノ角ゴ ProN W3" pitchFamily="68" charset="-128"/>
                <a:sym typeface="Gill Sans" pitchFamily="6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pitchFamily="68" charset="0"/>
                <a:ea typeface="ヒラギノ角ゴ ProN W3" pitchFamily="68" charset="-128"/>
                <a:cs typeface="ヒラギノ角ゴ ProN W3" pitchFamily="68" charset="-128"/>
                <a:sym typeface="Gill Sans" pitchFamily="6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pitchFamily="68" charset="0"/>
                <a:ea typeface="ヒラギノ角ゴ ProN W3" pitchFamily="68" charset="-128"/>
                <a:cs typeface="ヒラギノ角ゴ ProN W3" pitchFamily="68" charset="-128"/>
                <a:sym typeface="Gill Sans" pitchFamily="6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pitchFamily="68" charset="0"/>
                <a:ea typeface="ヒラギノ角ゴ ProN W3" pitchFamily="68" charset="-128"/>
                <a:cs typeface="ヒラギノ角ゴ ProN W3" pitchFamily="68" charset="-128"/>
                <a:sym typeface="Gill Sans" pitchFamily="68" charset="0"/>
              </a:defRPr>
            </a:lvl9pPr>
          </a:lstStyle>
          <a:p>
            <a:pPr eaLnBrk="1" hangingPunct="1">
              <a:defRPr/>
            </a:pPr>
            <a:endParaRPr lang="es-ES" sz="2000" b="1" kern="0" dirty="0" smtClean="0">
              <a:solidFill>
                <a:srgbClr val="D8510A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3"/>
          <p:cNvSpPr>
            <a:spLocks/>
          </p:cNvSpPr>
          <p:nvPr/>
        </p:nvSpPr>
        <p:spPr bwMode="auto">
          <a:xfrm>
            <a:off x="11430000" y="8610600"/>
            <a:ext cx="1308100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fld id="{64D2FFAE-569E-4D39-8097-4B2847064378}" type="slidenum">
              <a:rPr lang="en-US" sz="1500">
                <a:solidFill>
                  <a:srgbClr val="4B4B4B"/>
                </a:solidFill>
                <a:latin typeface="DIN Next LT Pro Medium"/>
                <a:ea typeface="DIN Next LT Pro Medium"/>
                <a:cs typeface="DIN Next LT Pro Medium"/>
                <a:sym typeface="DIN Next LT Pro Medium"/>
              </a:rPr>
              <a:pPr algn="r"/>
              <a:t>5</a:t>
            </a:fld>
            <a:endParaRPr lang="en-US" sz="1500">
              <a:solidFill>
                <a:srgbClr val="4B4B4B"/>
              </a:solidFill>
              <a:latin typeface="DIN Next LT Pro Medium"/>
              <a:ea typeface="DIN Next LT Pro Medium"/>
              <a:cs typeface="DIN Next LT Pro Medium"/>
              <a:sym typeface="DIN Next LT Pro Medium"/>
            </a:endParaRPr>
          </a:p>
        </p:txBody>
      </p:sp>
      <p:sp>
        <p:nvSpPr>
          <p:cNvPr id="31746" name="Rectangle 7"/>
          <p:cNvSpPr>
            <a:spLocks/>
          </p:cNvSpPr>
          <p:nvPr/>
        </p:nvSpPr>
        <p:spPr bwMode="auto">
          <a:xfrm>
            <a:off x="0" y="876300"/>
            <a:ext cx="13004800" cy="71438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_tradnl"/>
          </a:p>
        </p:txBody>
      </p:sp>
      <p:sp>
        <p:nvSpPr>
          <p:cNvPr id="31747" name="Rectangle 2"/>
          <p:cNvSpPr>
            <a:spLocks/>
          </p:cNvSpPr>
          <p:nvPr/>
        </p:nvSpPr>
        <p:spPr bwMode="auto">
          <a:xfrm>
            <a:off x="0" y="973138"/>
            <a:ext cx="13004800" cy="73025"/>
          </a:xfrm>
          <a:prstGeom prst="rect">
            <a:avLst/>
          </a:prstGeom>
          <a:gradFill rotWithShape="0">
            <a:gsLst>
              <a:gs pos="0">
                <a:srgbClr val="8CA946"/>
              </a:gs>
              <a:gs pos="100000">
                <a:srgbClr val="687E34"/>
              </a:gs>
            </a:gsLst>
            <a:lin ang="5400000" scaled="1"/>
          </a:gra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_tradnl"/>
          </a:p>
        </p:txBody>
      </p:sp>
      <p:pic>
        <p:nvPicPr>
          <p:cNvPr id="31748" name="Picture 2" descr="C:\Users\jcr535\Desktop\Logos IDAE\NUEVO MINISTERIO\NUEVO MINISTERIO\pagina 35 jpg\VERSION 2 COLOR PAG.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63" y="85725"/>
            <a:ext cx="3744912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61925" y="1258888"/>
            <a:ext cx="12576175" cy="18732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800100" lvl="1" indent="-342900" algn="just" eaLnBrk="0" hangingPunct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Font typeface="Wingdings" pitchFamily="2" charset="2"/>
              <a:buChar char="§"/>
              <a:tabLst>
                <a:tab pos="1600200" algn="l"/>
                <a:tab pos="2514600" algn="l"/>
                <a:tab pos="111760" algn="l"/>
              </a:tabLst>
              <a:defRPr/>
            </a:pPr>
            <a:endParaRPr lang="es-ES" sz="1600" dirty="0"/>
          </a:p>
          <a:p>
            <a:pPr lvl="1" algn="just">
              <a:spcBef>
                <a:spcPts val="100"/>
              </a:spcBef>
              <a:spcAft>
                <a:spcPts val="0"/>
              </a:spcAft>
              <a:tabLst>
                <a:tab pos="1600200" algn="l"/>
                <a:tab pos="2514600" algn="l"/>
                <a:tab pos="111760" algn="l"/>
              </a:tabLst>
              <a:defRPr/>
            </a:pPr>
            <a:endParaRPr lang="es-ES" sz="1800" dirty="0"/>
          </a:p>
          <a:p>
            <a:pPr lvl="1" algn="just" eaLnBrk="0" hangingPunct="0"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tabLst>
                <a:tab pos="1600200" algn="l"/>
                <a:tab pos="2514600" algn="l"/>
                <a:tab pos="111760" algn="l"/>
              </a:tabLst>
              <a:defRPr/>
            </a:pPr>
            <a:endParaRPr lang="es-ES" sz="1800" dirty="0"/>
          </a:p>
          <a:p>
            <a:pPr marL="379413" indent="-379413" algn="just" eaLnBrk="0" hangingPunct="0">
              <a:spcBef>
                <a:spcPts val="1200"/>
              </a:spcBef>
              <a:spcAft>
                <a:spcPts val="1200"/>
              </a:spcAft>
              <a:buClr>
                <a:srgbClr val="D8510A"/>
              </a:buClr>
              <a:buFont typeface="Wingdings" pitchFamily="2" charset="2"/>
              <a:buChar char="q"/>
              <a:defRPr/>
            </a:pPr>
            <a:endParaRPr lang="es-ES" sz="1800" b="1" dirty="0"/>
          </a:p>
          <a:p>
            <a:pPr marL="742950" lvl="1" indent="-285750" algn="just" eaLnBrk="0" hangingPunct="0">
              <a:spcBef>
                <a:spcPts val="0"/>
              </a:spcBef>
              <a:spcAft>
                <a:spcPts val="0"/>
              </a:spcAft>
              <a:buClr>
                <a:srgbClr val="D8510A"/>
              </a:buClr>
              <a:buFont typeface="Wingdings" pitchFamily="2" charset="2"/>
              <a:buChar char="§"/>
              <a:defRPr/>
            </a:pPr>
            <a:endParaRPr lang="es-ES" sz="1600" i="1" dirty="0"/>
          </a:p>
        </p:txBody>
      </p:sp>
      <p:sp>
        <p:nvSpPr>
          <p:cNvPr id="9" name="1 Título"/>
          <p:cNvSpPr txBox="1">
            <a:spLocks/>
          </p:cNvSpPr>
          <p:nvPr/>
        </p:nvSpPr>
        <p:spPr bwMode="auto">
          <a:xfrm>
            <a:off x="4198938" y="263525"/>
            <a:ext cx="7231062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800" tIns="50800" rIns="50800" bIns="50800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pitchFamily="68" charset="0"/>
                <a:ea typeface="ヒラギノ角ゴ ProN W3" pitchFamily="68" charset="-128"/>
                <a:cs typeface="ヒラギノ角ゴ ProN W3" pitchFamily="68" charset="-128"/>
                <a:sym typeface="Gill San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pitchFamily="68" charset="0"/>
                <a:ea typeface="ヒラギノ角ゴ ProN W3" pitchFamily="68" charset="-128"/>
                <a:cs typeface="ヒラギノ角ゴ ProN W3" pitchFamily="68" charset="-128"/>
                <a:sym typeface="Gill San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pitchFamily="68" charset="0"/>
                <a:ea typeface="ヒラギノ角ゴ ProN W3" pitchFamily="68" charset="-128"/>
                <a:cs typeface="ヒラギノ角ゴ ProN W3" pitchFamily="68" charset="-128"/>
                <a:sym typeface="Gill San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pitchFamily="68" charset="0"/>
                <a:ea typeface="ヒラギノ角ゴ ProN W3" pitchFamily="68" charset="-128"/>
                <a:cs typeface="ヒラギノ角ゴ ProN W3" pitchFamily="68" charset="-128"/>
                <a:sym typeface="Gill San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pitchFamily="68" charset="0"/>
                <a:ea typeface="ヒラギノ角ゴ ProN W3" pitchFamily="68" charset="-128"/>
                <a:cs typeface="ヒラギノ角ゴ ProN W3" pitchFamily="68" charset="-128"/>
                <a:sym typeface="Gill Sans" pitchFamily="6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pitchFamily="68" charset="0"/>
                <a:ea typeface="ヒラギノ角ゴ ProN W3" pitchFamily="68" charset="-128"/>
                <a:cs typeface="ヒラギノ角ゴ ProN W3" pitchFamily="68" charset="-128"/>
                <a:sym typeface="Gill Sans" pitchFamily="6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pitchFamily="68" charset="0"/>
                <a:ea typeface="ヒラギノ角ゴ ProN W3" pitchFamily="68" charset="-128"/>
                <a:cs typeface="ヒラギノ角ゴ ProN W3" pitchFamily="68" charset="-128"/>
                <a:sym typeface="Gill Sans" pitchFamily="6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pitchFamily="68" charset="0"/>
                <a:ea typeface="ヒラギノ角ゴ ProN W3" pitchFamily="68" charset="-128"/>
                <a:cs typeface="ヒラギノ角ゴ ProN W3" pitchFamily="68" charset="-128"/>
                <a:sym typeface="Gill Sans" pitchFamily="68" charset="0"/>
              </a:defRPr>
            </a:lvl9pPr>
          </a:lstStyle>
          <a:p>
            <a:pPr eaLnBrk="1" hangingPunct="1">
              <a:defRPr/>
            </a:pPr>
            <a:endParaRPr lang="es-ES" sz="2000" b="1" kern="0" dirty="0" smtClean="0">
              <a:solidFill>
                <a:srgbClr val="D8510A"/>
              </a:solidFill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382588" y="1258888"/>
          <a:ext cx="12168187" cy="75612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5285"/>
                <a:gridCol w="2808312"/>
                <a:gridCol w="2952328"/>
                <a:gridCol w="1440160"/>
                <a:gridCol w="4032449"/>
              </a:tblGrid>
              <a:tr h="864095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rebuchet MS" panose="020B0603020202020204" pitchFamily="34" charset="0"/>
                        </a:rPr>
                        <a:t>TIPOLOGÍA ACTUACIÓN</a:t>
                      </a:r>
                      <a:endParaRPr lang="es-ES" sz="12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325" marR="6325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rebuchet MS" panose="020B0603020202020204" pitchFamily="34" charset="0"/>
                        </a:rPr>
                        <a:t>SUBTIPOL. </a:t>
                      </a:r>
                      <a:endParaRPr lang="es-ES" sz="12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325" marR="6325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TIPO</a:t>
                      </a:r>
                      <a:r>
                        <a:rPr lang="es-ES" sz="1200" baseline="0" dirty="0" smtClean="0"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 Y CUANTÍA DE LAS AYUDAS</a:t>
                      </a:r>
                      <a:endParaRPr lang="es-ES" sz="12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325" marR="6325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Límite máximo según potencia térmica del generador P y de la instalación solar </a:t>
                      </a:r>
                      <a:r>
                        <a:rPr lang="es-ES" sz="1200" dirty="0" err="1" smtClean="0"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Ps</a:t>
                      </a:r>
                      <a:r>
                        <a:rPr lang="es-ES" sz="1200" dirty="0" smtClean="0"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 (€)</a:t>
                      </a:r>
                      <a:endParaRPr lang="es-ES" sz="12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325" marR="6325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Trebuchet MS" panose="020B0603020202020204" pitchFamily="34" charset="0"/>
                        </a:rPr>
                        <a:t>CONDICIONES QUE</a:t>
                      </a:r>
                      <a:r>
                        <a:rPr lang="es-ES" sz="1200" baseline="0" dirty="0" smtClean="0">
                          <a:effectLst/>
                          <a:latin typeface="Trebuchet MS" panose="020B0603020202020204" pitchFamily="34" charset="0"/>
                        </a:rPr>
                        <a:t> DEBEN CUMPLIRSE PARA SER ELEGIBLE</a:t>
                      </a:r>
                      <a:endParaRPr lang="es-ES" sz="12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325" marR="6325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7606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  <a:r>
                        <a:rPr lang="es-ES" sz="1200" dirty="0" smtClean="0">
                          <a:effectLst/>
                          <a:latin typeface="Trebuchet MS" panose="020B0603020202020204" pitchFamily="34" charset="0"/>
                        </a:rPr>
                        <a:t>.-Envolvente </a:t>
                      </a:r>
                      <a:r>
                        <a:rPr lang="es-ES" sz="1200" dirty="0">
                          <a:effectLst/>
                          <a:latin typeface="Trebuchet MS" panose="020B0603020202020204" pitchFamily="34" charset="0"/>
                        </a:rPr>
                        <a:t>térmica</a:t>
                      </a:r>
                      <a:endParaRPr lang="es-ES" sz="12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325" marR="6325" marT="0" marB="0"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325" marR="6325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lang="es-ES" sz="1050" kern="1200" dirty="0" smtClean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es-ES" sz="1050" b="0" kern="1200" dirty="0" smtClean="0">
                          <a:solidFill>
                            <a:srgbClr val="CC0000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Subvención de hasta el 30% del coste elegible</a:t>
                      </a:r>
                      <a:r>
                        <a:rPr lang="es-ES" sz="1050" b="1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. </a:t>
                      </a:r>
                    </a:p>
                  </a:txBody>
                  <a:tcPr marL="6325" marR="6325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s-ES" sz="1050" kern="1200" dirty="0" smtClean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  <a:p>
                      <a:pPr marL="85725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ES" sz="1050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para uso vivienda 3.000 €/</a:t>
                      </a:r>
                      <a:r>
                        <a:rPr lang="es-ES" sz="1050" kern="1200" dirty="0" err="1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viv</a:t>
                      </a:r>
                      <a:r>
                        <a:rPr lang="es-ES" sz="1050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lang="es-ES" sz="105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325" marR="6325" marT="0" marB="0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200" dirty="0" smtClean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  <a:r>
                        <a:rPr lang="es-ES" sz="1200" dirty="0">
                          <a:effectLst/>
                          <a:latin typeface="Trebuchet MS" panose="020B0603020202020204" pitchFamily="34" charset="0"/>
                        </a:rPr>
                        <a:t>Actuación integral sobre la </a:t>
                      </a:r>
                      <a:r>
                        <a:rPr lang="es-ES" sz="1200" dirty="0" smtClean="0">
                          <a:effectLst/>
                          <a:latin typeface="Trebuchet MS" panose="020B0603020202020204" pitchFamily="34" charset="0"/>
                        </a:rPr>
                        <a:t>envolvente y</a:t>
                      </a:r>
                      <a:r>
                        <a:rPr lang="es-ES" sz="1200" baseline="0" dirty="0" smtClean="0">
                          <a:effectLst/>
                          <a:latin typeface="Trebuchet MS" panose="020B0603020202020204" pitchFamily="34" charset="0"/>
                        </a:rPr>
                        <a:t> no sobre una o varias viviendas</a:t>
                      </a:r>
                      <a:endParaRPr lang="es-ES" sz="1200" dirty="0" smtClean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1200" dirty="0" smtClean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Trebuchet MS" panose="020B0603020202020204" pitchFamily="34" charset="0"/>
                        </a:rPr>
                        <a:t>-Cumplir </a:t>
                      </a:r>
                      <a:r>
                        <a:rPr lang="es-ES" sz="1200" dirty="0">
                          <a:effectLst/>
                          <a:latin typeface="Trebuchet MS" panose="020B0603020202020204" pitchFamily="34" charset="0"/>
                        </a:rPr>
                        <a:t>exigencias mínimas </a:t>
                      </a:r>
                      <a:r>
                        <a:rPr lang="es-ES" sz="1200" dirty="0" smtClean="0">
                          <a:effectLst/>
                          <a:latin typeface="Trebuchet MS" panose="020B0603020202020204" pitchFamily="34" charset="0"/>
                        </a:rPr>
                        <a:t>CTE</a:t>
                      </a:r>
                      <a:endParaRPr lang="es-ES" sz="12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325" marR="6325" marT="0" marB="0">
                    <a:solidFill>
                      <a:srgbClr val="00B0F0"/>
                    </a:solidFill>
                  </a:tcPr>
                </a:tc>
              </a:tr>
              <a:tr h="52735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325" marR="6325" marT="0" marB="0"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lang="es-ES" sz="1050" kern="1200" dirty="0" smtClean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es-ES" sz="1050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Préstamo de hasta el 60% del coste elegible.</a:t>
                      </a:r>
                    </a:p>
                  </a:txBody>
                  <a:tcPr marL="6325" marR="6325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s-ES" sz="1050" kern="1200" dirty="0" smtClean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  <a:p>
                      <a:pPr marL="85725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ES" sz="1050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para uso vivienda 6.000 €/</a:t>
                      </a:r>
                      <a:r>
                        <a:rPr lang="es-ES" sz="1050" kern="1200" dirty="0" err="1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viv</a:t>
                      </a:r>
                      <a:r>
                        <a:rPr lang="es-ES" sz="1050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marL="180975" indent="-180975" algn="l" defTabSz="457200" rtl="0" eaLnBrk="1" latinLnBrk="0" hangingPunct="1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endParaRPr lang="es-ES" sz="105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325" marR="6325" marT="0" marB="0"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701032">
                <a:tc rowSpan="7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rebuchet MS" panose="020B0603020202020204" pitchFamily="34" charset="0"/>
                        </a:rPr>
                        <a:t>2.- Instalaciones térmicas y de iluminación</a:t>
                      </a:r>
                      <a:endParaRPr lang="es-ES" sz="12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325" marR="6325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endParaRPr lang="es-ES" sz="1200" b="1" dirty="0" smtClean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rebuchet MS" panose="020B0603020202020204" pitchFamily="34" charset="0"/>
                        </a:rPr>
                        <a:t>C1</a:t>
                      </a:r>
                      <a:r>
                        <a:rPr lang="es-ES" sz="1200" dirty="0" smtClean="0">
                          <a:effectLst/>
                          <a:latin typeface="Trebuchet MS" panose="020B0603020202020204" pitchFamily="34" charset="0"/>
                        </a:rPr>
                        <a:t> (Sala calderas para calefacción y/o ACS)</a:t>
                      </a:r>
                      <a:endParaRPr lang="es-ES" sz="12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325" marR="6325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Préstamo de hasta el 90% del coste elegible.</a:t>
                      </a: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  <a:p>
                      <a:pPr marL="45720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endParaRPr lang="es-ES" sz="1200" b="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325" marR="6325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2.070  x P</a:t>
                      </a:r>
                      <a:r>
                        <a:rPr lang="es-ES" sz="11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(0,62)</a:t>
                      </a:r>
                      <a:endParaRPr lang="es-ES" sz="11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  <a:r>
                        <a:rPr lang="es-ES" sz="1200" dirty="0">
                          <a:effectLst/>
                          <a:latin typeface="Trebuchet MS" panose="020B0603020202020204" pitchFamily="34" charset="0"/>
                        </a:rPr>
                        <a:t>P. térmica &gt; 100 </a:t>
                      </a:r>
                      <a:r>
                        <a:rPr lang="es-ES" sz="1200" dirty="0" smtClean="0">
                          <a:effectLst/>
                          <a:latin typeface="Trebuchet MS" panose="020B0603020202020204" pitchFamily="34" charset="0"/>
                        </a:rPr>
                        <a:t>kW</a:t>
                      </a:r>
                    </a:p>
                    <a:p>
                      <a:pPr marL="0" indent="0">
                        <a:spcAft>
                          <a:spcPts val="0"/>
                        </a:spcAft>
                      </a:pPr>
                      <a:endParaRPr lang="es-ES" sz="1200" dirty="0" smtClean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  <a:r>
                        <a:rPr lang="es-ES" sz="1200" dirty="0">
                          <a:effectLst/>
                          <a:latin typeface="Trebuchet MS" panose="020B0603020202020204" pitchFamily="34" charset="0"/>
                        </a:rPr>
                        <a:t>Cumplir RITE</a:t>
                      </a:r>
                      <a:endParaRPr lang="es-ES" sz="12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325" marR="6325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6113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Trebuchet MS" panose="020B0603020202020204" pitchFamily="34" charset="0"/>
                        </a:rPr>
                        <a:t>S1</a:t>
                      </a:r>
                      <a:r>
                        <a:rPr lang="en-US" sz="1200" dirty="0" smtClean="0">
                          <a:effectLst/>
                          <a:latin typeface="Trebuchet MS" panose="020B0603020202020204" pitchFamily="34" charset="0"/>
                        </a:rPr>
                        <a:t> (</a:t>
                      </a:r>
                      <a:r>
                        <a:rPr lang="en-US" sz="1200" dirty="0" err="1" smtClean="0">
                          <a:effectLst/>
                          <a:latin typeface="Trebuchet MS" panose="020B0603020202020204" pitchFamily="34" charset="0"/>
                        </a:rPr>
                        <a:t>energía</a:t>
                      </a:r>
                      <a:r>
                        <a:rPr lang="en-US" sz="1200" dirty="0" smtClean="0">
                          <a:effectLst/>
                          <a:latin typeface="Trebuchet MS" panose="020B0603020202020204" pitchFamily="34" charset="0"/>
                        </a:rPr>
                        <a:t> solar</a:t>
                      </a:r>
                      <a:r>
                        <a:rPr lang="en-US" sz="1200" baseline="0" dirty="0" smtClean="0"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effectLst/>
                          <a:latin typeface="Trebuchet MS" panose="020B0603020202020204" pitchFamily="34" charset="0"/>
                        </a:rPr>
                        <a:t>para</a:t>
                      </a:r>
                      <a:r>
                        <a:rPr lang="en-US" sz="1200" baseline="0" dirty="0" smtClean="0"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Trebuchet MS" panose="020B0603020202020204" pitchFamily="34" charset="0"/>
                        </a:rPr>
                        <a:t>ACS</a:t>
                      </a:r>
                      <a:r>
                        <a:rPr lang="en-US" sz="1200" baseline="0" dirty="0" smtClean="0">
                          <a:effectLst/>
                          <a:latin typeface="Trebuchet MS" panose="020B0603020202020204" pitchFamily="34" charset="0"/>
                        </a:rPr>
                        <a:t> y/o     </a:t>
                      </a:r>
                      <a:r>
                        <a:rPr lang="en-US" sz="1200" baseline="0" dirty="0" err="1" smtClean="0">
                          <a:effectLst/>
                          <a:latin typeface="Trebuchet MS" panose="020B0603020202020204" pitchFamily="34" charset="0"/>
                        </a:rPr>
                        <a:t>climatización</a:t>
                      </a:r>
                      <a:r>
                        <a:rPr lang="en-US" sz="1200" baseline="0" dirty="0" smtClean="0">
                          <a:effectLst/>
                          <a:latin typeface="Trebuchet MS" panose="020B0603020202020204" pitchFamily="34" charset="0"/>
                        </a:rPr>
                        <a:t> de </a:t>
                      </a:r>
                      <a:r>
                        <a:rPr lang="en-US" sz="1200" baseline="0" dirty="0" err="1" smtClean="0">
                          <a:effectLst/>
                          <a:latin typeface="Trebuchet MS" panose="020B0603020202020204" pitchFamily="34" charset="0"/>
                        </a:rPr>
                        <a:t>piscinas</a:t>
                      </a:r>
                      <a:r>
                        <a:rPr lang="en-US" sz="1200" baseline="0" dirty="0" smtClean="0">
                          <a:effectLst/>
                          <a:latin typeface="Trebuchet MS" panose="020B0603020202020204" pitchFamily="34" charset="0"/>
                        </a:rPr>
                        <a:t>)</a:t>
                      </a: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325" marR="6325" marT="0" marB="0"/>
                </a:tc>
                <a:tc vMerge="1"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325" marR="632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1.170  * </a:t>
                      </a:r>
                      <a:r>
                        <a:rPr lang="es-E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</a:t>
                      </a:r>
                      <a:r>
                        <a:rPr lang="es-ES" sz="11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(0,9)</a:t>
                      </a:r>
                      <a:endParaRPr lang="es-ES" sz="11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  <a:r>
                        <a:rPr lang="es-ES" sz="1200" dirty="0">
                          <a:effectLst/>
                          <a:latin typeface="Trebuchet MS" panose="020B0603020202020204" pitchFamily="34" charset="0"/>
                        </a:rPr>
                        <a:t>P. térmica &gt; 100 </a:t>
                      </a:r>
                      <a:r>
                        <a:rPr lang="es-ES" sz="1200" dirty="0" smtClean="0">
                          <a:effectLst/>
                          <a:latin typeface="Trebuchet MS" panose="020B0603020202020204" pitchFamily="34" charset="0"/>
                        </a:rPr>
                        <a:t>kW</a:t>
                      </a:r>
                      <a:endParaRPr lang="es-ES" sz="1200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800" dirty="0" smtClean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  <a:r>
                        <a:rPr lang="es-ES" sz="1200" dirty="0">
                          <a:effectLst/>
                          <a:latin typeface="Trebuchet MS" panose="020B0603020202020204" pitchFamily="34" charset="0"/>
                        </a:rPr>
                        <a:t>Cumplir HE4, RITE, pliego IDAE para </a:t>
                      </a:r>
                      <a:r>
                        <a:rPr lang="es-ES" sz="1200" dirty="0" smtClean="0">
                          <a:effectLst/>
                          <a:latin typeface="Trebuchet MS" panose="020B0603020202020204" pitchFamily="34" charset="0"/>
                        </a:rPr>
                        <a:t>instalaciones</a:t>
                      </a:r>
                      <a:r>
                        <a:rPr lang="es-ES" sz="1200" baseline="0" dirty="0" smtClean="0"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s-ES" sz="1200" dirty="0" smtClean="0">
                          <a:effectLst/>
                          <a:latin typeface="Trebuchet MS" panose="020B0603020202020204" pitchFamily="34" charset="0"/>
                        </a:rPr>
                        <a:t> solares </a:t>
                      </a:r>
                      <a:r>
                        <a:rPr lang="es-ES" sz="1200" dirty="0">
                          <a:effectLst/>
                          <a:latin typeface="Trebuchet MS" panose="020B0603020202020204" pitchFamily="34" charset="0"/>
                        </a:rPr>
                        <a:t>térmica </a:t>
                      </a:r>
                      <a:r>
                        <a:rPr lang="es-ES" sz="1200" dirty="0" smtClean="0">
                          <a:effectLst/>
                          <a:latin typeface="Trebuchet MS" panose="020B0603020202020204" pitchFamily="34" charset="0"/>
                        </a:rPr>
                        <a:t>y </a:t>
                      </a:r>
                      <a:r>
                        <a:rPr lang="es-ES" sz="1200" dirty="0">
                          <a:effectLst/>
                          <a:latin typeface="Trebuchet MS" panose="020B0603020202020204" pitchFamily="34" charset="0"/>
                        </a:rPr>
                        <a:t>Guía ASIT del RITE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800" dirty="0" smtClean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  <a:r>
                        <a:rPr lang="es-ES" sz="1200" dirty="0">
                          <a:effectLst/>
                          <a:latin typeface="Trebuchet MS" panose="020B0603020202020204" pitchFamily="34" charset="0"/>
                        </a:rPr>
                        <a:t>Captadores certificados por </a:t>
                      </a:r>
                      <a:r>
                        <a:rPr lang="es-ES" sz="1200" dirty="0" smtClean="0">
                          <a:effectLst/>
                          <a:latin typeface="Trebuchet MS" panose="020B0603020202020204" pitchFamily="34" charset="0"/>
                        </a:rPr>
                        <a:t>industria</a:t>
                      </a:r>
                      <a:endParaRPr lang="es-ES" sz="1200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800" dirty="0" smtClean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  <a:r>
                        <a:rPr lang="es-ES" sz="1200" dirty="0">
                          <a:effectLst/>
                          <a:latin typeface="Trebuchet MS" panose="020B0603020202020204" pitchFamily="34" charset="0"/>
                        </a:rPr>
                        <a:t>Captadores con </a:t>
                      </a:r>
                      <a:r>
                        <a:rPr lang="es-ES" sz="1200" dirty="0" err="1">
                          <a:effectLst/>
                          <a:latin typeface="Trebuchet MS" panose="020B0603020202020204" pitchFamily="34" charset="0"/>
                        </a:rPr>
                        <a:t>coef</a:t>
                      </a:r>
                      <a:r>
                        <a:rPr lang="es-ES" sz="1200" dirty="0">
                          <a:effectLst/>
                          <a:latin typeface="Trebuchet MS" panose="020B0603020202020204" pitchFamily="34" charset="0"/>
                        </a:rPr>
                        <a:t>. Global pérdidas &lt; </a:t>
                      </a:r>
                      <a:r>
                        <a:rPr lang="es-ES" sz="900" dirty="0">
                          <a:effectLst/>
                          <a:latin typeface="Trebuchet MS" panose="020B0603020202020204" pitchFamily="34" charset="0"/>
                        </a:rPr>
                        <a:t>9w (m2ºC)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800" dirty="0" smtClean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  <a:r>
                        <a:rPr lang="es-ES" sz="1200" dirty="0">
                          <a:effectLst/>
                          <a:latin typeface="Trebuchet MS" panose="020B0603020202020204" pitchFamily="34" charset="0"/>
                        </a:rPr>
                        <a:t>Si P&gt;14kW→</a:t>
                      </a:r>
                      <a:r>
                        <a:rPr lang="es-ES" sz="1000" dirty="0">
                          <a:effectLst/>
                          <a:latin typeface="Trebuchet MS" panose="020B0603020202020204" pitchFamily="34" charset="0"/>
                        </a:rPr>
                        <a:t>sistema contabilización energía y control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800" dirty="0" smtClean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  <a:r>
                        <a:rPr lang="es-ES" sz="1200" dirty="0">
                          <a:effectLst/>
                          <a:latin typeface="Trebuchet MS" panose="020B0603020202020204" pitchFamily="34" charset="0"/>
                        </a:rPr>
                        <a:t>Si P&gt;70kW→teleseguimiento </a:t>
                      </a:r>
                      <a:r>
                        <a:rPr lang="es-ES" sz="1200" dirty="0" smtClean="0">
                          <a:effectLst/>
                          <a:latin typeface="Trebuchet MS" panose="020B0603020202020204" pitchFamily="34" charset="0"/>
                        </a:rPr>
                        <a:t>PETREL</a:t>
                      </a:r>
                      <a:endParaRPr lang="es-ES" sz="12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325" marR="6325" marT="0" marB="0"/>
                </a:tc>
              </a:tr>
              <a:tr h="56111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b="1" dirty="0" smtClean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 smtClean="0">
                          <a:effectLst/>
                          <a:latin typeface="Trebuchet MS" panose="020B0603020202020204" pitchFamily="34" charset="0"/>
                        </a:rPr>
                        <a:t>S2</a:t>
                      </a:r>
                      <a:r>
                        <a:rPr lang="es-ES" sz="1200" dirty="0" smtClean="0"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Trebuchet MS" panose="020B0603020202020204" pitchFamily="34" charset="0"/>
                        </a:rPr>
                        <a:t>(</a:t>
                      </a:r>
                      <a:r>
                        <a:rPr lang="en-US" sz="1200" dirty="0" err="1" smtClean="0">
                          <a:effectLst/>
                          <a:latin typeface="Trebuchet MS" panose="020B0603020202020204" pitchFamily="34" charset="0"/>
                        </a:rPr>
                        <a:t>energía</a:t>
                      </a:r>
                      <a:r>
                        <a:rPr lang="en-US" sz="1200" baseline="0" dirty="0" smtClean="0">
                          <a:effectLst/>
                          <a:latin typeface="Trebuchet MS" panose="020B0603020202020204" pitchFamily="34" charset="0"/>
                        </a:rPr>
                        <a:t> solar </a:t>
                      </a:r>
                      <a:r>
                        <a:rPr lang="en-US" sz="1200" baseline="0" dirty="0" err="1" smtClean="0">
                          <a:effectLst/>
                          <a:latin typeface="Trebuchet MS" panose="020B0603020202020204" pitchFamily="34" charset="0"/>
                        </a:rPr>
                        <a:t>para</a:t>
                      </a:r>
                      <a:r>
                        <a:rPr lang="en-US" sz="1200" baseline="0" dirty="0" smtClean="0"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  <a:latin typeface="Trebuchet MS" panose="020B0603020202020204" pitchFamily="34" charset="0"/>
                        </a:rPr>
                        <a:t>calefacción</a:t>
                      </a:r>
                      <a:r>
                        <a:rPr lang="en-US" sz="1200" dirty="0" smtClean="0">
                          <a:effectLst/>
                          <a:latin typeface="Trebuchet MS" panose="020B0603020202020204" pitchFamily="34" charset="0"/>
                        </a:rPr>
                        <a:t> y</a:t>
                      </a:r>
                      <a:r>
                        <a:rPr lang="en-US" sz="1200" baseline="0" dirty="0" smtClean="0"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effectLst/>
                          <a:latin typeface="Trebuchet MS" panose="020B0603020202020204" pitchFamily="34" charset="0"/>
                        </a:rPr>
                        <a:t>opcionalmente</a:t>
                      </a:r>
                      <a:r>
                        <a:rPr lang="en-US" sz="1200" baseline="0" dirty="0" smtClean="0">
                          <a:effectLst/>
                          <a:latin typeface="Trebuchet MS" panose="020B0603020202020204" pitchFamily="34" charset="0"/>
                        </a:rPr>
                        <a:t> S1)</a:t>
                      </a:r>
                      <a:endParaRPr lang="es-ES" sz="1200" dirty="0" smtClean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325" marR="6325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4572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dirty="0" smtClean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325" marR="6325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1.755  * </a:t>
                      </a:r>
                      <a:r>
                        <a:rPr lang="es-E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</a:t>
                      </a:r>
                      <a:r>
                        <a:rPr lang="es-ES" sz="11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(0,9)</a:t>
                      </a:r>
                      <a:endParaRPr lang="es-ES" sz="11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4736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b="1" dirty="0" smtClean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 smtClean="0">
                          <a:effectLst/>
                          <a:latin typeface="Trebuchet MS" panose="020B0603020202020204" pitchFamily="34" charset="0"/>
                        </a:rPr>
                        <a:t>S3</a:t>
                      </a:r>
                      <a:r>
                        <a:rPr lang="es-ES" sz="1200" dirty="0" smtClean="0"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Trebuchet MS" panose="020B0603020202020204" pitchFamily="34" charset="0"/>
                        </a:rPr>
                        <a:t>(</a:t>
                      </a:r>
                      <a:r>
                        <a:rPr lang="en-US" sz="1200" dirty="0" err="1" smtClean="0">
                          <a:effectLst/>
                          <a:latin typeface="Trebuchet MS" panose="020B0603020202020204" pitchFamily="34" charset="0"/>
                        </a:rPr>
                        <a:t>energía</a:t>
                      </a:r>
                      <a:r>
                        <a:rPr lang="en-US" sz="1200" dirty="0" smtClean="0">
                          <a:effectLst/>
                          <a:latin typeface="Trebuchet MS" panose="020B0603020202020204" pitchFamily="34" charset="0"/>
                        </a:rPr>
                        <a:t> solar </a:t>
                      </a:r>
                      <a:r>
                        <a:rPr lang="en-US" sz="1200" dirty="0" err="1" smtClean="0">
                          <a:effectLst/>
                          <a:latin typeface="Trebuchet MS" panose="020B0603020202020204" pitchFamily="34" charset="0"/>
                        </a:rPr>
                        <a:t>para</a:t>
                      </a:r>
                      <a:r>
                        <a:rPr lang="en-US" sz="1200" dirty="0" smtClean="0"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  <a:latin typeface="Trebuchet MS" panose="020B0603020202020204" pitchFamily="34" charset="0"/>
                        </a:rPr>
                        <a:t>calefacción</a:t>
                      </a:r>
                      <a:r>
                        <a:rPr lang="en-US" sz="1200" dirty="0" smtClean="0">
                          <a:effectLst/>
                          <a:latin typeface="Trebuchet MS" panose="020B0603020202020204" pitchFamily="34" charset="0"/>
                        </a:rPr>
                        <a:t> y </a:t>
                      </a:r>
                      <a:r>
                        <a:rPr lang="en-US" sz="1200" dirty="0" err="1" smtClean="0">
                          <a:effectLst/>
                          <a:latin typeface="Trebuchet MS" panose="020B0603020202020204" pitchFamily="34" charset="0"/>
                        </a:rPr>
                        <a:t>refrigeración</a:t>
                      </a:r>
                      <a:r>
                        <a:rPr lang="en-US" sz="1200" dirty="0" smtClean="0">
                          <a:effectLst/>
                          <a:latin typeface="Trebuchet MS" panose="020B0603020202020204" pitchFamily="34" charset="0"/>
                        </a:rPr>
                        <a:t> y </a:t>
                      </a:r>
                      <a:r>
                        <a:rPr lang="en-US" sz="1200" dirty="0" err="1" smtClean="0">
                          <a:effectLst/>
                          <a:latin typeface="Trebuchet MS" panose="020B0603020202020204" pitchFamily="34" charset="0"/>
                        </a:rPr>
                        <a:t>opcionalmente</a:t>
                      </a:r>
                      <a:r>
                        <a:rPr lang="en-US" sz="1200" baseline="0" dirty="0" smtClean="0"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effectLst/>
                          <a:latin typeface="Trebuchet MS" panose="020B0603020202020204" pitchFamily="34" charset="0"/>
                        </a:rPr>
                        <a:t>caso</a:t>
                      </a:r>
                      <a:r>
                        <a:rPr lang="en-US" sz="1200" baseline="0" dirty="0" smtClean="0">
                          <a:effectLst/>
                          <a:latin typeface="Trebuchet MS" panose="020B0603020202020204" pitchFamily="34" charset="0"/>
                        </a:rPr>
                        <a:t> S1)</a:t>
                      </a:r>
                      <a:endParaRPr lang="es-ES" sz="1200" dirty="0" smtClean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325" marR="6325" marT="0" marB="0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2.164 * </a:t>
                      </a:r>
                      <a:r>
                        <a:rPr lang="es-E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</a:t>
                      </a:r>
                      <a:r>
                        <a:rPr lang="es-ES" sz="11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(0,9)</a:t>
                      </a:r>
                      <a:endParaRPr lang="es-ES" sz="11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93642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endParaRPr lang="es-ES" sz="1200" b="1" dirty="0" smtClean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endParaRPr lang="es-ES" sz="1200" b="1" dirty="0" smtClean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rebuchet MS" panose="020B0603020202020204" pitchFamily="34" charset="0"/>
                        </a:rPr>
                        <a:t>M1 </a:t>
                      </a:r>
                      <a:r>
                        <a:rPr lang="es-ES" sz="1200" b="0" dirty="0" smtClean="0">
                          <a:effectLst/>
                          <a:latin typeface="Trebuchet MS" panose="020B0603020202020204" pitchFamily="34" charset="0"/>
                        </a:rPr>
                        <a:t>(contabilización consumos)</a:t>
                      </a:r>
                      <a:endParaRPr lang="es-ES" sz="1200" b="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325" marR="6325" marT="0" marB="0">
                    <a:solidFill>
                      <a:srgbClr val="C5D785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endParaRPr lang="es-ES" sz="1200" b="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325" marR="6325" marT="0" marB="0"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endParaRPr lang="es-ES" sz="1200" b="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325" marR="6325" marT="0" marB="0">
                    <a:solidFill>
                      <a:srgbClr val="C5D78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  <a:r>
                        <a:rPr lang="es-ES" sz="1200" dirty="0">
                          <a:effectLst/>
                          <a:latin typeface="Trebuchet MS" panose="020B0603020202020204" pitchFamily="34" charset="0"/>
                        </a:rPr>
                        <a:t>P. térmica &gt; 100 </a:t>
                      </a:r>
                      <a:r>
                        <a:rPr lang="es-ES" sz="1200" dirty="0" smtClean="0">
                          <a:effectLst/>
                          <a:latin typeface="Trebuchet MS" panose="020B0603020202020204" pitchFamily="34" charset="0"/>
                        </a:rPr>
                        <a:t>kW</a:t>
                      </a:r>
                      <a:endParaRPr lang="es-ES" sz="1200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rebuchet MS" panose="020B0603020202020204" pitchFamily="34" charset="0"/>
                        </a:rPr>
                        <a:t>-Instalación térmica </a:t>
                      </a:r>
                      <a:r>
                        <a:rPr lang="es-ES" sz="1200" dirty="0" smtClean="0">
                          <a:effectLst/>
                          <a:latin typeface="Trebuchet MS" panose="020B0603020202020204" pitchFamily="34" charset="0"/>
                        </a:rPr>
                        <a:t>centralizada.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Trebuchet MS" panose="020B0603020202020204" pitchFamily="34" charset="0"/>
                        </a:rPr>
                        <a:t>-Contadores individualizados /repartidores de calor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  <a:r>
                        <a:rPr lang="es-ES" sz="1200" dirty="0">
                          <a:effectLst/>
                          <a:latin typeface="Trebuchet MS" panose="020B0603020202020204" pitchFamily="34" charset="0"/>
                        </a:rPr>
                        <a:t>Válvulas termostáticas </a:t>
                      </a:r>
                      <a:r>
                        <a:rPr lang="es-ES" sz="1200" dirty="0" smtClean="0">
                          <a:effectLst/>
                          <a:latin typeface="Trebuchet MS" panose="020B0603020202020204" pitchFamily="34" charset="0"/>
                        </a:rPr>
                        <a:t>que </a:t>
                      </a:r>
                      <a:r>
                        <a:rPr lang="es-ES" sz="1200" dirty="0">
                          <a:effectLst/>
                          <a:latin typeface="Trebuchet MS" panose="020B0603020202020204" pitchFamily="34" charset="0"/>
                        </a:rPr>
                        <a:t>permita a cada usuario regulación consumos</a:t>
                      </a:r>
                      <a:r>
                        <a:rPr lang="es-ES" sz="1200" dirty="0" smtClean="0">
                          <a:effectLst/>
                          <a:latin typeface="Trebuchet MS" panose="020B0603020202020204" pitchFamily="34" charset="0"/>
                        </a:rPr>
                        <a:t>.</a:t>
                      </a:r>
                      <a:endParaRPr lang="es-ES" sz="12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325" marR="6325" marT="0" marB="0">
                    <a:solidFill>
                      <a:srgbClr val="C5D785"/>
                    </a:solidFill>
                  </a:tcPr>
                </a:tc>
              </a:tr>
              <a:tr h="100811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endParaRPr lang="es-ES" sz="1200" b="1" dirty="0" smtClean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endParaRPr lang="es-ES" sz="1200" b="1" dirty="0" smtClean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rebuchet MS" panose="020B0603020202020204" pitchFamily="34" charset="0"/>
                        </a:rPr>
                        <a:t>C2</a:t>
                      </a:r>
                      <a:r>
                        <a:rPr lang="es-ES" sz="1200" dirty="0" smtClean="0">
                          <a:effectLst/>
                          <a:latin typeface="Trebuchet MS" panose="020B0603020202020204" pitchFamily="34" charset="0"/>
                        </a:rPr>
                        <a:t>  (mejora eficiencia en las instalaciones térmicas)</a:t>
                      </a:r>
                      <a:endParaRPr lang="es-ES" sz="12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325" marR="6325" marT="0" marB="0"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6325" marR="6325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  <a:r>
                        <a:rPr lang="es-ES" sz="1200" dirty="0">
                          <a:effectLst/>
                          <a:latin typeface="Trebuchet MS" panose="020B0603020202020204" pitchFamily="34" charset="0"/>
                        </a:rPr>
                        <a:t>P. térmica &gt; 100 </a:t>
                      </a:r>
                      <a:r>
                        <a:rPr lang="es-ES" sz="1200" dirty="0" smtClean="0">
                          <a:effectLst/>
                          <a:latin typeface="Trebuchet MS" panose="020B0603020202020204" pitchFamily="34" charset="0"/>
                        </a:rPr>
                        <a:t>kW</a:t>
                      </a:r>
                      <a:endParaRPr lang="es-ES" sz="1200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rebuchet MS" panose="020B0603020202020204" pitchFamily="34" charset="0"/>
                        </a:rPr>
                        <a:t>-Equipos producción calor y frío de alta eficiencia con etiquetado oficial o similar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rebuchet MS" panose="020B0603020202020204" pitchFamily="34" charset="0"/>
                        </a:rPr>
                        <a:t>-Cumplir RITE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rebuchet MS" panose="020B0603020202020204" pitchFamily="34" charset="0"/>
                        </a:rPr>
                        <a:t>-NO </a:t>
                      </a:r>
                      <a:r>
                        <a:rPr lang="es-ES" sz="1200" dirty="0" smtClean="0">
                          <a:effectLst/>
                          <a:latin typeface="Trebuchet MS" panose="020B0603020202020204" pitchFamily="34" charset="0"/>
                        </a:rPr>
                        <a:t>sustitución</a:t>
                      </a:r>
                      <a:r>
                        <a:rPr lang="es-ES" sz="1200" baseline="0" dirty="0" smtClean="0"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s-ES" sz="1200" dirty="0" smtClean="0"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s-ES" sz="1200" dirty="0">
                          <a:effectLst/>
                          <a:latin typeface="Trebuchet MS" panose="020B0603020202020204" pitchFamily="34" charset="0"/>
                        </a:rPr>
                        <a:t>c</a:t>
                      </a:r>
                      <a:r>
                        <a:rPr lang="es-ES" sz="1200" dirty="0" smtClean="0">
                          <a:effectLst/>
                          <a:latin typeface="Trebuchet MS" panose="020B0603020202020204" pitchFamily="34" charset="0"/>
                        </a:rPr>
                        <a:t>aldera </a:t>
                      </a:r>
                      <a:r>
                        <a:rPr lang="es-ES" sz="1200" dirty="0">
                          <a:effectLst/>
                          <a:latin typeface="Trebuchet MS" panose="020B0603020202020204" pitchFamily="34" charset="0"/>
                        </a:rPr>
                        <a:t>por otra de combustible </a:t>
                      </a:r>
                      <a:r>
                        <a:rPr lang="es-ES" sz="1200" dirty="0" smtClean="0">
                          <a:effectLst/>
                          <a:latin typeface="Trebuchet MS" panose="020B0603020202020204" pitchFamily="34" charset="0"/>
                        </a:rPr>
                        <a:t>fósil</a:t>
                      </a:r>
                      <a:endParaRPr lang="es-ES" sz="12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325" marR="6325" marT="0" marB="0">
                    <a:solidFill>
                      <a:srgbClr val="CCECFF"/>
                    </a:solidFill>
                  </a:tcPr>
                </a:tc>
              </a:tr>
              <a:tr h="64807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endParaRPr lang="es-ES" sz="1200" b="1" dirty="0" smtClean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rebuchet MS" panose="020B0603020202020204" pitchFamily="34" charset="0"/>
                        </a:rPr>
                        <a:t>ILU </a:t>
                      </a:r>
                      <a:r>
                        <a:rPr lang="es-ES" sz="1200" b="0" dirty="0" smtClean="0">
                          <a:effectLst/>
                          <a:latin typeface="Trebuchet MS" panose="020B0603020202020204" pitchFamily="34" charset="0"/>
                        </a:rPr>
                        <a:t>(mejora eficiencia energética en instalaciones iluminación)</a:t>
                      </a:r>
                      <a:endParaRPr lang="es-ES" sz="1200" b="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325" marR="6325" marT="0" marB="0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6325" marR="6325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200" dirty="0" smtClean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Trebuchet MS" panose="020B0603020202020204" pitchFamily="34" charset="0"/>
                        </a:rPr>
                        <a:t>-Cumplir </a:t>
                      </a:r>
                      <a:r>
                        <a:rPr lang="es-ES" sz="1200" dirty="0">
                          <a:effectLst/>
                          <a:latin typeface="Trebuchet MS" panose="020B0603020202020204" pitchFamily="34" charset="0"/>
                        </a:rPr>
                        <a:t>HE-3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rebuchet MS" panose="020B0603020202020204" pitchFamily="34" charset="0"/>
                        </a:rPr>
                        <a:t>-Iluminación interior y zonas comunes en edif. Viviendas.</a:t>
                      </a:r>
                      <a:endParaRPr lang="es-ES" sz="12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325" marR="6325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/>
          <p:cNvSpPr>
            <a:spLocks/>
          </p:cNvSpPr>
          <p:nvPr/>
        </p:nvSpPr>
        <p:spPr bwMode="auto">
          <a:xfrm>
            <a:off x="11430000" y="8610600"/>
            <a:ext cx="1308100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fld id="{4801F830-5970-4C54-99F2-93D8CBF178CE}" type="slidenum">
              <a:rPr lang="en-US" sz="1500">
                <a:solidFill>
                  <a:srgbClr val="4B4B4B"/>
                </a:solidFill>
                <a:latin typeface="DIN Next LT Pro Medium"/>
                <a:ea typeface="DIN Next LT Pro Medium"/>
                <a:cs typeface="DIN Next LT Pro Medium"/>
                <a:sym typeface="DIN Next LT Pro Medium"/>
              </a:rPr>
              <a:pPr algn="r"/>
              <a:t>6</a:t>
            </a:fld>
            <a:endParaRPr lang="en-US" sz="1500">
              <a:solidFill>
                <a:srgbClr val="4B4B4B"/>
              </a:solidFill>
              <a:latin typeface="DIN Next LT Pro Medium"/>
              <a:ea typeface="DIN Next LT Pro Medium"/>
              <a:cs typeface="DIN Next LT Pro Medium"/>
              <a:sym typeface="DIN Next LT Pro Medium"/>
            </a:endParaRPr>
          </a:p>
        </p:txBody>
      </p:sp>
      <p:sp>
        <p:nvSpPr>
          <p:cNvPr id="32770" name="Rectangle 7"/>
          <p:cNvSpPr>
            <a:spLocks/>
          </p:cNvSpPr>
          <p:nvPr/>
        </p:nvSpPr>
        <p:spPr bwMode="auto">
          <a:xfrm>
            <a:off x="0" y="876300"/>
            <a:ext cx="13004800" cy="71438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_tradnl"/>
          </a:p>
        </p:txBody>
      </p:sp>
      <p:sp>
        <p:nvSpPr>
          <p:cNvPr id="32771" name="Rectangle 2"/>
          <p:cNvSpPr>
            <a:spLocks/>
          </p:cNvSpPr>
          <p:nvPr/>
        </p:nvSpPr>
        <p:spPr bwMode="auto">
          <a:xfrm>
            <a:off x="0" y="973138"/>
            <a:ext cx="13004800" cy="73025"/>
          </a:xfrm>
          <a:prstGeom prst="rect">
            <a:avLst/>
          </a:prstGeom>
          <a:gradFill rotWithShape="0">
            <a:gsLst>
              <a:gs pos="0">
                <a:srgbClr val="8CA946"/>
              </a:gs>
              <a:gs pos="100000">
                <a:srgbClr val="687E34"/>
              </a:gs>
            </a:gsLst>
            <a:lin ang="5400000" scaled="1"/>
          </a:gra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_tradnl"/>
          </a:p>
        </p:txBody>
      </p:sp>
      <p:pic>
        <p:nvPicPr>
          <p:cNvPr id="32772" name="Picture 2" descr="C:\Users\jcr535\Desktop\Logos IDAE\NUEVO MINISTERIO\NUEVO MINISTERIO\pagina 35 jpg\VERSION 2 COLOR PAG.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63" y="85725"/>
            <a:ext cx="3744912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61925" y="1258888"/>
            <a:ext cx="12576175" cy="18732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800100" lvl="1" indent="-342900" algn="just" eaLnBrk="0" hangingPunct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Font typeface="Wingdings" pitchFamily="2" charset="2"/>
              <a:buChar char="§"/>
              <a:tabLst>
                <a:tab pos="1600200" algn="l"/>
                <a:tab pos="2514600" algn="l"/>
                <a:tab pos="111760" algn="l"/>
              </a:tabLst>
              <a:defRPr/>
            </a:pPr>
            <a:endParaRPr lang="es-ES" sz="1600" dirty="0"/>
          </a:p>
          <a:p>
            <a:pPr lvl="1" algn="just">
              <a:spcBef>
                <a:spcPts val="100"/>
              </a:spcBef>
              <a:spcAft>
                <a:spcPts val="0"/>
              </a:spcAft>
              <a:tabLst>
                <a:tab pos="1600200" algn="l"/>
                <a:tab pos="2514600" algn="l"/>
                <a:tab pos="111760" algn="l"/>
              </a:tabLst>
              <a:defRPr/>
            </a:pPr>
            <a:endParaRPr lang="es-ES" sz="1800" dirty="0"/>
          </a:p>
          <a:p>
            <a:pPr lvl="1" algn="just" eaLnBrk="0" hangingPunct="0"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tabLst>
                <a:tab pos="1600200" algn="l"/>
                <a:tab pos="2514600" algn="l"/>
                <a:tab pos="111760" algn="l"/>
              </a:tabLst>
              <a:defRPr/>
            </a:pPr>
            <a:endParaRPr lang="es-ES" sz="1800" dirty="0"/>
          </a:p>
          <a:p>
            <a:pPr marL="379413" indent="-379413" algn="just" eaLnBrk="0" hangingPunct="0">
              <a:spcBef>
                <a:spcPts val="1200"/>
              </a:spcBef>
              <a:spcAft>
                <a:spcPts val="1200"/>
              </a:spcAft>
              <a:buClr>
                <a:srgbClr val="D8510A"/>
              </a:buClr>
              <a:buFont typeface="Wingdings" pitchFamily="2" charset="2"/>
              <a:buChar char="q"/>
              <a:defRPr/>
            </a:pPr>
            <a:endParaRPr lang="es-ES" sz="1800" b="1" dirty="0"/>
          </a:p>
          <a:p>
            <a:pPr marL="742950" lvl="1" indent="-285750" algn="just" eaLnBrk="0" hangingPunct="0">
              <a:spcBef>
                <a:spcPts val="0"/>
              </a:spcBef>
              <a:spcAft>
                <a:spcPts val="0"/>
              </a:spcAft>
              <a:buClr>
                <a:srgbClr val="D8510A"/>
              </a:buClr>
              <a:buFont typeface="Wingdings" pitchFamily="2" charset="2"/>
              <a:buChar char="§"/>
              <a:defRPr/>
            </a:pPr>
            <a:endParaRPr lang="es-ES" sz="1600" i="1" dirty="0"/>
          </a:p>
        </p:txBody>
      </p:sp>
      <p:sp>
        <p:nvSpPr>
          <p:cNvPr id="9" name="1 Título"/>
          <p:cNvSpPr txBox="1">
            <a:spLocks/>
          </p:cNvSpPr>
          <p:nvPr/>
        </p:nvSpPr>
        <p:spPr bwMode="auto">
          <a:xfrm>
            <a:off x="4198938" y="263525"/>
            <a:ext cx="7231062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800" tIns="50800" rIns="50800" bIns="50800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pitchFamily="68" charset="0"/>
                <a:ea typeface="ヒラギノ角ゴ ProN W3" pitchFamily="68" charset="-128"/>
                <a:cs typeface="ヒラギノ角ゴ ProN W3" pitchFamily="68" charset="-128"/>
                <a:sym typeface="Gill San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pitchFamily="68" charset="0"/>
                <a:ea typeface="ヒラギノ角ゴ ProN W3" pitchFamily="68" charset="-128"/>
                <a:cs typeface="ヒラギノ角ゴ ProN W3" pitchFamily="68" charset="-128"/>
                <a:sym typeface="Gill San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pitchFamily="68" charset="0"/>
                <a:ea typeface="ヒラギノ角ゴ ProN W3" pitchFamily="68" charset="-128"/>
                <a:cs typeface="ヒラギノ角ゴ ProN W3" pitchFamily="68" charset="-128"/>
                <a:sym typeface="Gill San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pitchFamily="68" charset="0"/>
                <a:ea typeface="ヒラギノ角ゴ ProN W3" pitchFamily="68" charset="-128"/>
                <a:cs typeface="ヒラギノ角ゴ ProN W3" pitchFamily="68" charset="-128"/>
                <a:sym typeface="Gill San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pitchFamily="68" charset="0"/>
                <a:ea typeface="ヒラギノ角ゴ ProN W3" pitchFamily="68" charset="-128"/>
                <a:cs typeface="ヒラギノ角ゴ ProN W3" pitchFamily="68" charset="-128"/>
                <a:sym typeface="Gill Sans" pitchFamily="6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pitchFamily="68" charset="0"/>
                <a:ea typeface="ヒラギノ角ゴ ProN W3" pitchFamily="68" charset="-128"/>
                <a:cs typeface="ヒラギノ角ゴ ProN W3" pitchFamily="68" charset="-128"/>
                <a:sym typeface="Gill Sans" pitchFamily="6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pitchFamily="68" charset="0"/>
                <a:ea typeface="ヒラギノ角ゴ ProN W3" pitchFamily="68" charset="-128"/>
                <a:cs typeface="ヒラギノ角ゴ ProN W3" pitchFamily="68" charset="-128"/>
                <a:sym typeface="Gill Sans" pitchFamily="6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pitchFamily="68" charset="0"/>
                <a:ea typeface="ヒラギノ角ゴ ProN W3" pitchFamily="68" charset="-128"/>
                <a:cs typeface="ヒラギノ角ゴ ProN W3" pitchFamily="68" charset="-128"/>
                <a:sym typeface="Gill Sans" pitchFamily="68" charset="0"/>
              </a:defRPr>
            </a:lvl9pPr>
          </a:lstStyle>
          <a:p>
            <a:pPr eaLnBrk="1" hangingPunct="1">
              <a:defRPr/>
            </a:pPr>
            <a:endParaRPr lang="es-ES" sz="2000" b="1" kern="0" dirty="0" smtClean="0">
              <a:solidFill>
                <a:srgbClr val="D8510A"/>
              </a:solidFill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381000" y="1476375"/>
          <a:ext cx="12169775" cy="61229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8112"/>
                <a:gridCol w="2808312"/>
                <a:gridCol w="2520280"/>
                <a:gridCol w="1152128"/>
                <a:gridCol w="1080120"/>
                <a:gridCol w="3599583"/>
              </a:tblGrid>
              <a:tr h="500858">
                <a:tc rowSpan="2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rebuchet MS" panose="020B0603020202020204" pitchFamily="34" charset="0"/>
                        </a:rPr>
                        <a:t>TIPOLOGÍA ACTUACIÓN</a:t>
                      </a:r>
                      <a:endParaRPr lang="es-ES" sz="12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325" marR="6325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rebuchet MS" panose="020B0603020202020204" pitchFamily="34" charset="0"/>
                        </a:rPr>
                        <a:t>SUBTIPOL</a:t>
                      </a:r>
                      <a:r>
                        <a:rPr lang="es-ES" sz="1200" dirty="0" smtClean="0">
                          <a:effectLst/>
                          <a:latin typeface="Trebuchet MS" panose="020B0603020202020204" pitchFamily="34" charset="0"/>
                        </a:rPr>
                        <a:t>.</a:t>
                      </a:r>
                      <a:endParaRPr lang="es-ES" sz="12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325" marR="6325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88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TIPO</a:t>
                      </a:r>
                      <a:r>
                        <a:rPr lang="es-ES" sz="1200" baseline="0" dirty="0" smtClean="0"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 Y CUANTÍA DE LAS AYUDAS</a:t>
                      </a:r>
                      <a:endParaRPr lang="es-ES" sz="1200" dirty="0" smtClean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  <a:p>
                      <a:pPr marL="1588" indent="0" algn="ctr"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325" marR="6325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Límite máximo según potencia térmica del generador (€)</a:t>
                      </a: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325" marR="6325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325" marR="6325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Trebuchet MS" panose="020B0603020202020204" pitchFamily="34" charset="0"/>
                        </a:rPr>
                        <a:t>CONDICIONES QUE</a:t>
                      </a:r>
                      <a:r>
                        <a:rPr lang="es-ES" sz="1200" baseline="0" dirty="0" smtClean="0">
                          <a:effectLst/>
                          <a:latin typeface="Trebuchet MS" panose="020B0603020202020204" pitchFamily="34" charset="0"/>
                        </a:rPr>
                        <a:t> DEBEN CUMPLIRSE PARA SER ELEGIBLE</a:t>
                      </a:r>
                      <a:endParaRPr lang="es-ES" sz="12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325" marR="6325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0085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88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dirty="0" smtClean="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Para préstamo hasta 50%</a:t>
                      </a:r>
                      <a:endParaRPr lang="es-ES" sz="1200" b="1" kern="1200" dirty="0">
                        <a:solidFill>
                          <a:schemeClr val="lt1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325" marR="6325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8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dirty="0" smtClean="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Para préstamo hasta 90%</a:t>
                      </a:r>
                    </a:p>
                    <a:p>
                      <a:pPr marL="1588" indent="0" algn="ctr" defTabSz="457200" rtl="0" eaLnBrk="1" latinLnBrk="0" hangingPunct="1">
                        <a:spcAft>
                          <a:spcPts val="0"/>
                        </a:spcAft>
                      </a:pPr>
                      <a:endParaRPr lang="es-ES" sz="1200" b="1" kern="1200" dirty="0">
                        <a:solidFill>
                          <a:schemeClr val="lt1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325" marR="6325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81613">
                <a:tc rowSpan="5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  <a:r>
                        <a:rPr lang="es-ES" sz="1200" dirty="0">
                          <a:effectLst/>
                          <a:latin typeface="Trebuchet MS" panose="020B0603020202020204" pitchFamily="34" charset="0"/>
                        </a:rPr>
                        <a:t>.- Biomasa </a:t>
                      </a:r>
                      <a:endParaRPr lang="es-ES" sz="12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325" marR="6325" marT="0" marB="0" anchor="ctr"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rebuchet MS" panose="020B0603020202020204" pitchFamily="34" charset="0"/>
                        </a:rPr>
                        <a:t>B1 </a:t>
                      </a:r>
                      <a:r>
                        <a:rPr lang="es-ES" sz="1200" b="0" dirty="0" smtClean="0">
                          <a:effectLst/>
                          <a:latin typeface="Trebuchet MS" panose="020B0603020202020204" pitchFamily="34" charset="0"/>
                        </a:rPr>
                        <a:t>(ACS y/o calefacción)</a:t>
                      </a:r>
                      <a:endParaRPr lang="es-ES" sz="12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325" marR="6325" marT="0" marB="0">
                    <a:solidFill>
                      <a:srgbClr val="99CC00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endParaRPr kumimoji="0" lang="es-E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Préstamo de hasta el 50% del coste elegible.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endParaRPr kumimoji="0" lang="es-E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es-E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Préstamo de hasta el 90% del coste elegible.</a:t>
                      </a:r>
                    </a:p>
                    <a:p>
                      <a:pPr marL="180975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s-E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  <a:p>
                      <a:pPr marL="180975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s-E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Si empleo directo en obra y línea de producción en horas hombre supera un valor. Justificar con Impacto socioeconómico)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325" marR="6325" marT="0" marB="0"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440 x P</a:t>
                      </a:r>
                      <a:r>
                        <a:rPr lang="es-ES" sz="10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(0,87)</a:t>
                      </a:r>
                      <a:endParaRPr lang="es-ES" sz="1000" dirty="0"/>
                    </a:p>
                  </a:txBody>
                  <a:tcPr anchor="ctr"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792 x P</a:t>
                      </a:r>
                      <a:r>
                        <a:rPr lang="es-ES" sz="10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(0,87)</a:t>
                      </a:r>
                      <a:endParaRPr lang="es-ES" sz="1000" dirty="0"/>
                    </a:p>
                  </a:txBody>
                  <a:tcPr anchor="ctr">
                    <a:solidFill>
                      <a:srgbClr val="99CC00"/>
                    </a:solidFill>
                  </a:tcPr>
                </a:tc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200" dirty="0" smtClean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1200" dirty="0" smtClean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  <a:r>
                        <a:rPr lang="es-ES" sz="1200" dirty="0">
                          <a:effectLst/>
                          <a:latin typeface="Trebuchet MS" panose="020B0603020202020204" pitchFamily="34" charset="0"/>
                        </a:rPr>
                        <a:t>P. térmica &gt; 100 </a:t>
                      </a:r>
                      <a:r>
                        <a:rPr lang="es-ES" sz="1200" dirty="0" smtClean="0">
                          <a:effectLst/>
                          <a:latin typeface="Trebuchet MS" panose="020B0603020202020204" pitchFamily="34" charset="0"/>
                        </a:rPr>
                        <a:t>kW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rebuchet MS" panose="020B0603020202020204" pitchFamily="34" charset="0"/>
                        </a:rPr>
                        <a:t>-Incorporarse a PRETEL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1200" dirty="0" smtClean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  <a:r>
                        <a:rPr lang="es-ES" sz="1200" dirty="0">
                          <a:effectLst/>
                          <a:latin typeface="Trebuchet MS" panose="020B0603020202020204" pitchFamily="34" charset="0"/>
                        </a:rPr>
                        <a:t>Cumplir RITE y su guía técnica</a:t>
                      </a:r>
                      <a:endParaRPr lang="es-ES" sz="12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1200" dirty="0" smtClean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325" marR="6325" marT="0" marB="0">
                    <a:solidFill>
                      <a:srgbClr val="99CC00"/>
                    </a:solidFill>
                  </a:tcPr>
                </a:tc>
              </a:tr>
              <a:tr h="38161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rebuchet MS" panose="020B0603020202020204" pitchFamily="34" charset="0"/>
                        </a:rPr>
                        <a:t>B2 </a:t>
                      </a:r>
                      <a:r>
                        <a:rPr lang="es-ES" sz="1200" b="0" dirty="0" smtClean="0">
                          <a:effectLst/>
                          <a:latin typeface="Trebuchet MS" panose="020B0603020202020204" pitchFamily="34" charset="0"/>
                        </a:rPr>
                        <a:t>(ACS y/o calefacción y refrigeración)</a:t>
                      </a:r>
                      <a:endParaRPr lang="es-ES" sz="12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325" marR="6325" marT="0" marB="0">
                    <a:solidFill>
                      <a:srgbClr val="6DD58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es-ES" sz="12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325" marR="632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770 x P</a:t>
                      </a:r>
                      <a:r>
                        <a:rPr lang="es-ES" sz="10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(0,87)</a:t>
                      </a:r>
                      <a:endParaRPr lang="es-ES" sz="1000" dirty="0"/>
                    </a:p>
                  </a:txBody>
                  <a:tcPr anchor="ctr">
                    <a:solidFill>
                      <a:srgbClr val="6DD5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1.386 x P</a:t>
                      </a:r>
                      <a:r>
                        <a:rPr lang="es-ES" sz="10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(0,87)</a:t>
                      </a:r>
                      <a:endParaRPr lang="es-ES" sz="1000" dirty="0"/>
                    </a:p>
                  </a:txBody>
                  <a:tcPr anchor="ctr">
                    <a:solidFill>
                      <a:srgbClr val="6DD58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8161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rebuchet MS" panose="020B0603020202020204" pitchFamily="34" charset="0"/>
                        </a:rPr>
                        <a:t>BR1 </a:t>
                      </a:r>
                      <a:r>
                        <a:rPr lang="es-ES" sz="1200" b="0" dirty="0" smtClean="0">
                          <a:effectLst/>
                          <a:latin typeface="Trebuchet MS" panose="020B0603020202020204" pitchFamily="34" charset="0"/>
                        </a:rPr>
                        <a:t>(red centralizada</a:t>
                      </a:r>
                      <a:r>
                        <a:rPr lang="es-ES" sz="1200" b="0" baseline="0" dirty="0" smtClean="0">
                          <a:effectLst/>
                          <a:latin typeface="Trebuchet MS" panose="020B0603020202020204" pitchFamily="34" charset="0"/>
                        </a:rPr>
                        <a:t> de calefacción</a:t>
                      </a:r>
                      <a:r>
                        <a:rPr lang="es-ES" sz="1200" b="0" dirty="0" smtClean="0">
                          <a:effectLst/>
                          <a:latin typeface="Trebuchet MS" panose="020B0603020202020204" pitchFamily="34" charset="0"/>
                        </a:rPr>
                        <a:t>)</a:t>
                      </a:r>
                      <a:endParaRPr lang="es-ES" sz="1200" b="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325" marR="6325" marT="0" marB="0">
                    <a:solidFill>
                      <a:srgbClr val="99CC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es-ES" sz="1200" b="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325" marR="632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625 x P</a:t>
                      </a:r>
                      <a:r>
                        <a:rPr lang="es-ES" sz="10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(0,87)</a:t>
                      </a:r>
                      <a:endParaRPr lang="es-ES" sz="1000" dirty="0"/>
                    </a:p>
                  </a:txBody>
                  <a:tcPr anchor="ctr"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1.125 x P</a:t>
                      </a:r>
                      <a:r>
                        <a:rPr lang="es-ES" sz="10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(0,87</a:t>
                      </a:r>
                      <a:r>
                        <a:rPr lang="es-E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s-ES" sz="1000" dirty="0" smtClean="0">
                        <a:effectLst/>
                      </a:endParaRPr>
                    </a:p>
                  </a:txBody>
                  <a:tcPr anchor="ctr">
                    <a:solidFill>
                      <a:srgbClr val="99CC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8161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Trebuchet MS" panose="020B0603020202020204" pitchFamily="34" charset="0"/>
                        </a:rPr>
                        <a:t>BR2 </a:t>
                      </a:r>
                      <a:r>
                        <a:rPr lang="en-US" sz="1200" b="0" dirty="0" smtClean="0">
                          <a:effectLst/>
                          <a:latin typeface="Trebuchet MS" panose="020B0603020202020204" pitchFamily="34" charset="0"/>
                        </a:rPr>
                        <a:t>(red </a:t>
                      </a:r>
                      <a:r>
                        <a:rPr lang="en-US" sz="1200" b="0" dirty="0" err="1" smtClean="0">
                          <a:effectLst/>
                          <a:latin typeface="Trebuchet MS" panose="020B0603020202020204" pitchFamily="34" charset="0"/>
                        </a:rPr>
                        <a:t>centralizada</a:t>
                      </a:r>
                      <a:r>
                        <a:rPr lang="en-US" sz="1200" b="0" dirty="0" smtClean="0">
                          <a:effectLst/>
                          <a:latin typeface="Trebuchet MS" panose="020B0603020202020204" pitchFamily="34" charset="0"/>
                        </a:rPr>
                        <a:t> de </a:t>
                      </a:r>
                      <a:r>
                        <a:rPr lang="en-US" sz="1200" b="0" dirty="0" err="1" smtClean="0">
                          <a:effectLst/>
                          <a:latin typeface="Trebuchet MS" panose="020B0603020202020204" pitchFamily="34" charset="0"/>
                        </a:rPr>
                        <a:t>calor</a:t>
                      </a:r>
                      <a:r>
                        <a:rPr lang="en-US" sz="1200" b="0" dirty="0" smtClean="0">
                          <a:effectLst/>
                          <a:latin typeface="Trebuchet MS" panose="020B0603020202020204" pitchFamily="34" charset="0"/>
                        </a:rPr>
                        <a:t> y </a:t>
                      </a:r>
                      <a:r>
                        <a:rPr lang="en-US" sz="1200" b="0" dirty="0" err="1" smtClean="0">
                          <a:effectLst/>
                          <a:latin typeface="Trebuchet MS" panose="020B0603020202020204" pitchFamily="34" charset="0"/>
                        </a:rPr>
                        <a:t>frío</a:t>
                      </a:r>
                      <a:r>
                        <a:rPr lang="en-US" sz="1200" b="0" baseline="0" dirty="0" smtClean="0">
                          <a:effectLst/>
                          <a:latin typeface="Trebuchet MS" panose="020B0603020202020204" pitchFamily="34" charset="0"/>
                        </a:rPr>
                        <a:t>)</a:t>
                      </a:r>
                      <a:endParaRPr lang="es-ES" sz="12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325" marR="6325" marT="0" marB="0">
                    <a:solidFill>
                      <a:srgbClr val="6DD58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es-ES" sz="12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325" marR="6325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1.062 x P</a:t>
                      </a:r>
                      <a:r>
                        <a:rPr lang="es-ES" sz="10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(0,87)</a:t>
                      </a:r>
                      <a:endParaRPr lang="es-ES" sz="1000" dirty="0" smtClean="0">
                        <a:effectLst/>
                      </a:endParaRPr>
                    </a:p>
                  </a:txBody>
                  <a:tcPr anchor="ctr">
                    <a:solidFill>
                      <a:srgbClr val="6DD5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1.912 x P</a:t>
                      </a:r>
                      <a:r>
                        <a:rPr lang="es-ES" sz="10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(0,87)</a:t>
                      </a:r>
                      <a:endParaRPr lang="es-ES" sz="1000" dirty="0" smtClean="0">
                        <a:effectLst/>
                      </a:endParaRPr>
                    </a:p>
                  </a:txBody>
                  <a:tcPr anchor="ctr">
                    <a:solidFill>
                      <a:srgbClr val="6DD58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6818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Trebuchet MS" panose="020B0603020202020204" pitchFamily="34" charset="0"/>
                        </a:rPr>
                        <a:t>BR3 </a:t>
                      </a:r>
                      <a:r>
                        <a:rPr lang="en-US" sz="1200" b="0" dirty="0" smtClean="0">
                          <a:effectLst/>
                          <a:latin typeface="Trebuchet MS" panose="020B0603020202020204" pitchFamily="34" charset="0"/>
                        </a:rPr>
                        <a:t>(red de </a:t>
                      </a:r>
                      <a:r>
                        <a:rPr lang="en-US" sz="1200" b="0" dirty="0" err="1" smtClean="0">
                          <a:effectLst/>
                          <a:latin typeface="Trebuchet MS" panose="020B0603020202020204" pitchFamily="34" charset="0"/>
                        </a:rPr>
                        <a:t>calor</a:t>
                      </a:r>
                      <a:r>
                        <a:rPr lang="en-US" sz="1200" b="0" dirty="0" smtClean="0"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US" sz="1200" b="0" dirty="0" err="1" smtClean="0">
                          <a:effectLst/>
                          <a:latin typeface="Trebuchet MS" panose="020B0603020202020204" pitchFamily="34" charset="0"/>
                        </a:rPr>
                        <a:t>centralizada</a:t>
                      </a:r>
                      <a:r>
                        <a:rPr lang="en-US" sz="1200" b="0" baseline="0" dirty="0" smtClean="0">
                          <a:effectLst/>
                          <a:latin typeface="Trebuchet MS" panose="020B0603020202020204" pitchFamily="34" charset="0"/>
                        </a:rPr>
                        <a:t> y </a:t>
                      </a:r>
                      <a:r>
                        <a:rPr lang="en-US" sz="1200" b="0" dirty="0" err="1" smtClean="0">
                          <a:effectLst/>
                          <a:latin typeface="Trebuchet MS" panose="020B0603020202020204" pitchFamily="34" charset="0"/>
                        </a:rPr>
                        <a:t>frío</a:t>
                      </a:r>
                      <a:r>
                        <a:rPr lang="en-US" sz="1200" b="0" dirty="0" smtClean="0"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US" sz="1200" b="0" dirty="0" err="1" smtClean="0">
                          <a:effectLst/>
                          <a:latin typeface="Trebuchet MS" panose="020B0603020202020204" pitchFamily="34" charset="0"/>
                        </a:rPr>
                        <a:t>descentralizado</a:t>
                      </a:r>
                      <a:r>
                        <a:rPr lang="en-US" sz="1200" b="0" dirty="0" smtClean="0">
                          <a:effectLst/>
                          <a:latin typeface="Trebuchet MS" panose="020B0603020202020204" pitchFamily="34" charset="0"/>
                        </a:rPr>
                        <a:t> con</a:t>
                      </a:r>
                      <a:r>
                        <a:rPr lang="en-US" sz="1200" b="0" baseline="0" dirty="0" smtClean="0"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US" sz="1200" b="0" baseline="0" dirty="0" err="1" smtClean="0">
                          <a:effectLst/>
                          <a:latin typeface="Trebuchet MS" panose="020B0603020202020204" pitchFamily="34" charset="0"/>
                        </a:rPr>
                        <a:t>energías</a:t>
                      </a:r>
                      <a:r>
                        <a:rPr lang="en-US" sz="1200" b="0" baseline="0" dirty="0" smtClean="0">
                          <a:effectLst/>
                          <a:latin typeface="Trebuchet MS" panose="020B0603020202020204" pitchFamily="34" charset="0"/>
                        </a:rPr>
                        <a:t> renovables</a:t>
                      </a:r>
                      <a:r>
                        <a:rPr lang="en-US" sz="1200" b="0" dirty="0" smtClean="0">
                          <a:effectLst/>
                          <a:latin typeface="Trebuchet MS" panose="020B0603020202020204" pitchFamily="34" charset="0"/>
                        </a:rPr>
                        <a:t>)</a:t>
                      </a:r>
                      <a:endParaRPr lang="es-ES" sz="12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325" marR="6325" marT="0" marB="0">
                    <a:solidFill>
                      <a:srgbClr val="99CC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es-ES" sz="12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325" marR="632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1.187 x P</a:t>
                      </a:r>
                      <a:r>
                        <a:rPr lang="es-ES" sz="10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(0,87)</a:t>
                      </a:r>
                      <a:endParaRPr lang="es-ES" sz="1000" dirty="0"/>
                    </a:p>
                  </a:txBody>
                  <a:tcPr anchor="ctr"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2.137 x P</a:t>
                      </a:r>
                      <a:r>
                        <a:rPr lang="es-ES" sz="10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(0,87)</a:t>
                      </a:r>
                      <a:endParaRPr lang="es-ES" sz="1000" dirty="0"/>
                    </a:p>
                  </a:txBody>
                  <a:tcPr anchor="ctr">
                    <a:solidFill>
                      <a:srgbClr val="99CC00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325" marR="6325" marT="0" marB="0"/>
                </a:tc>
              </a:tr>
              <a:tr h="381613">
                <a:tc rowSpan="7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rebuchet MS" panose="020B0603020202020204" pitchFamily="34" charset="0"/>
                        </a:rPr>
                        <a:t>4.- Geotermia</a:t>
                      </a:r>
                      <a:endParaRPr lang="es-ES" sz="12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325" marR="6325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rebuchet MS" panose="020B0603020202020204" pitchFamily="34" charset="0"/>
                        </a:rPr>
                        <a:t>G1  </a:t>
                      </a:r>
                      <a:r>
                        <a:rPr lang="es-ES" sz="1200" b="0" dirty="0" smtClean="0">
                          <a:effectLst/>
                          <a:latin typeface="Trebuchet MS" panose="020B0603020202020204" pitchFamily="34" charset="0"/>
                        </a:rPr>
                        <a:t>(ACS y/o calefacción/refrigeración</a:t>
                      </a:r>
                      <a:r>
                        <a:rPr lang="es-ES" sz="1200" b="0" baseline="0" dirty="0" smtClean="0">
                          <a:effectLst/>
                          <a:latin typeface="Trebuchet MS" panose="020B0603020202020204" pitchFamily="34" charset="0"/>
                        </a:rPr>
                        <a:t> en </a:t>
                      </a:r>
                      <a:r>
                        <a:rPr lang="es-ES" sz="1200" b="0" dirty="0" smtClean="0">
                          <a:effectLst/>
                          <a:latin typeface="Trebuchet MS" panose="020B0603020202020204" pitchFamily="34" charset="0"/>
                        </a:rPr>
                        <a:t>circuito abierto)</a:t>
                      </a:r>
                      <a:endParaRPr lang="es-ES" sz="12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325" marR="632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Préstamo de hasta el 90% del coste elegible.</a:t>
                      </a:r>
                    </a:p>
                    <a:p>
                      <a:pPr marL="457200">
                        <a:spcAft>
                          <a:spcPts val="0"/>
                        </a:spcAft>
                      </a:pPr>
                      <a:endParaRPr lang="es-ES" sz="12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325" marR="632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1.283 * P </a:t>
                      </a:r>
                      <a:r>
                        <a:rPr lang="es-ES" sz="10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(0,83)</a:t>
                      </a:r>
                      <a:endParaRPr lang="es-ES" sz="1000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sz="1000" dirty="0"/>
                    </a:p>
                  </a:txBody>
                  <a:tcPr anchor="ctr"/>
                </a:tc>
                <a:tc row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200" dirty="0" smtClean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1200" dirty="0" smtClean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1200" dirty="0" smtClean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  <a:r>
                        <a:rPr lang="es-ES" sz="1200" dirty="0">
                          <a:effectLst/>
                          <a:latin typeface="Trebuchet MS" panose="020B0603020202020204" pitchFamily="34" charset="0"/>
                        </a:rPr>
                        <a:t>P. térmica &gt; 100 </a:t>
                      </a:r>
                      <a:r>
                        <a:rPr lang="es-ES" sz="1200" dirty="0" smtClean="0">
                          <a:effectLst/>
                          <a:latin typeface="Trebuchet MS" panose="020B0603020202020204" pitchFamily="34" charset="0"/>
                        </a:rPr>
                        <a:t>kW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rebuchet MS" panose="020B0603020202020204" pitchFamily="34" charset="0"/>
                        </a:rPr>
                        <a:t>-Incorporarse a </a:t>
                      </a:r>
                      <a:r>
                        <a:rPr lang="es-ES" sz="1200" dirty="0" smtClean="0">
                          <a:effectLst/>
                          <a:latin typeface="Trebuchet MS" panose="020B0603020202020204" pitchFamily="34" charset="0"/>
                        </a:rPr>
                        <a:t>PRETEL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rebuchet MS" panose="020B0603020202020204" pitchFamily="34" charset="0"/>
                        </a:rPr>
                        <a:t>-Cumplir RITE y su guía </a:t>
                      </a:r>
                      <a:r>
                        <a:rPr lang="es-ES" sz="1200" dirty="0" smtClean="0">
                          <a:effectLst/>
                          <a:latin typeface="Trebuchet MS" panose="020B0603020202020204" pitchFamily="34" charset="0"/>
                        </a:rPr>
                        <a:t>técnica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rebuchet MS" panose="020B0603020202020204" pitchFamily="34" charset="0"/>
                        </a:rPr>
                        <a:t>-Cumplir legislación </a:t>
                      </a:r>
                      <a:r>
                        <a:rPr lang="es-ES" sz="1200" dirty="0" smtClean="0">
                          <a:effectLst/>
                          <a:latin typeface="Trebuchet MS" panose="020B0603020202020204" pitchFamily="34" charset="0"/>
                        </a:rPr>
                        <a:t>aplicable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rebuchet MS" panose="020B0603020202020204" pitchFamily="34" charset="0"/>
                        </a:rPr>
                        <a:t>-Licencia </a:t>
                      </a:r>
                      <a:r>
                        <a:rPr lang="es-ES" sz="1200" dirty="0" smtClean="0">
                          <a:effectLst/>
                          <a:latin typeface="Trebuchet MS" panose="020B0603020202020204" pitchFamily="34" charset="0"/>
                        </a:rPr>
                        <a:t>perforación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rebuchet MS" panose="020B0603020202020204" pitchFamily="34" charset="0"/>
                        </a:rPr>
                        <a:t>-Trámites con medioambiente requeridos</a:t>
                      </a:r>
                      <a:endParaRPr lang="es-ES" sz="12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325" marR="632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8161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rebuchet MS" panose="020B0603020202020204" pitchFamily="34" charset="0"/>
                        </a:rPr>
                        <a:t>G2 </a:t>
                      </a:r>
                      <a:r>
                        <a:rPr lang="es-ES" sz="1200" b="0" dirty="0" smtClean="0">
                          <a:effectLst/>
                          <a:latin typeface="Trebuchet MS" panose="020B0603020202020204" pitchFamily="34" charset="0"/>
                        </a:rPr>
                        <a:t>(ACS y/o calefacción /refrigeración en circuito</a:t>
                      </a:r>
                      <a:r>
                        <a:rPr lang="es-ES" sz="1200" b="0" baseline="0" dirty="0" smtClean="0"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s-ES" sz="1200" b="0" dirty="0" smtClean="0">
                          <a:effectLst/>
                          <a:latin typeface="Trebuchet MS" panose="020B0603020202020204" pitchFamily="34" charset="0"/>
                        </a:rPr>
                        <a:t>cerrado horizontal)</a:t>
                      </a:r>
                      <a:endParaRPr lang="es-ES" sz="12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325" marR="6325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es-ES" sz="12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325" marR="6325" marT="0" marB="0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2.566 * P </a:t>
                      </a:r>
                      <a:r>
                        <a:rPr lang="es-ES" sz="10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(0,83)</a:t>
                      </a:r>
                      <a:endParaRPr lang="es-ES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8161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rebuchet MS" panose="020B0603020202020204" pitchFamily="34" charset="0"/>
                        </a:rPr>
                        <a:t>G3 </a:t>
                      </a:r>
                      <a:r>
                        <a:rPr lang="es-ES" sz="1200" b="0" dirty="0" smtClean="0">
                          <a:effectLst/>
                          <a:latin typeface="Trebuchet MS" panose="020B0603020202020204" pitchFamily="34" charset="0"/>
                        </a:rPr>
                        <a:t>(ACS y/o calefacción/refrigeración</a:t>
                      </a:r>
                      <a:r>
                        <a:rPr lang="es-ES" sz="1200" b="0" baseline="0" dirty="0" smtClean="0">
                          <a:effectLst/>
                          <a:latin typeface="Trebuchet MS" panose="020B0603020202020204" pitchFamily="34" charset="0"/>
                        </a:rPr>
                        <a:t> en </a:t>
                      </a:r>
                      <a:r>
                        <a:rPr lang="es-ES" sz="1200" b="0" dirty="0" smtClean="0">
                          <a:effectLst/>
                          <a:latin typeface="Trebuchet MS" panose="020B0603020202020204" pitchFamily="34" charset="0"/>
                        </a:rPr>
                        <a:t>circuito</a:t>
                      </a:r>
                      <a:r>
                        <a:rPr lang="es-ES" sz="1200" b="0" baseline="0" dirty="0" smtClean="0"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s-ES" sz="1200" b="0" dirty="0" smtClean="0">
                          <a:effectLst/>
                          <a:latin typeface="Trebuchet MS" panose="020B0603020202020204" pitchFamily="34" charset="0"/>
                        </a:rPr>
                        <a:t>cerrado vertical)</a:t>
                      </a:r>
                      <a:endParaRPr lang="es-ES" sz="12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325" marR="632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es-ES" sz="12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325" marR="6325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3.528 * P </a:t>
                      </a:r>
                      <a:r>
                        <a:rPr lang="es-ES" sz="10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(0,83)</a:t>
                      </a:r>
                      <a:endParaRPr lang="es-ES" sz="1000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8161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rebuchet MS" panose="020B0603020202020204" pitchFamily="34" charset="0"/>
                        </a:rPr>
                        <a:t>G4 </a:t>
                      </a:r>
                      <a:r>
                        <a:rPr lang="es-ES" sz="1200" b="0" dirty="0" smtClean="0">
                          <a:effectLst/>
                          <a:latin typeface="Trebuchet MS" panose="020B0603020202020204" pitchFamily="34" charset="0"/>
                        </a:rPr>
                        <a:t>(ACS y/o calefacción(refrigeración con uso directo)</a:t>
                      </a:r>
                      <a:endParaRPr lang="es-ES" sz="12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325" marR="6325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es-ES" sz="12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325" marR="6325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3.528  * P </a:t>
                      </a:r>
                      <a:r>
                        <a:rPr lang="es-ES" sz="10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(0,83)</a:t>
                      </a:r>
                      <a:endParaRPr lang="es-ES" sz="10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8161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rebuchet MS" panose="020B0603020202020204" pitchFamily="34" charset="0"/>
                        </a:rPr>
                        <a:t>GR1 </a:t>
                      </a:r>
                      <a:r>
                        <a:rPr lang="es-ES" sz="1200" b="0" dirty="0" smtClean="0">
                          <a:effectLst/>
                          <a:latin typeface="Trebuchet MS" panose="020B0603020202020204" pitchFamily="34" charset="0"/>
                        </a:rPr>
                        <a:t>(re</a:t>
                      </a:r>
                      <a:r>
                        <a:rPr lang="es-ES" sz="1200" b="0" baseline="0" dirty="0" smtClean="0">
                          <a:effectLst/>
                          <a:latin typeface="Trebuchet MS" panose="020B0603020202020204" pitchFamily="34" charset="0"/>
                        </a:rPr>
                        <a:t>d de calor centralizada)</a:t>
                      </a:r>
                    </a:p>
                    <a:p>
                      <a:pPr marL="0" indent="0">
                        <a:spcAft>
                          <a:spcPts val="0"/>
                        </a:spcAft>
                      </a:pPr>
                      <a:endParaRPr lang="es-ES" sz="1200" b="0" baseline="0" dirty="0" smtClean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</a:pPr>
                      <a:endParaRPr lang="es-ES" sz="12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325" marR="632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es-ES" sz="12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325" marR="6325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3.689 * P </a:t>
                      </a:r>
                      <a:r>
                        <a:rPr lang="es-ES" sz="10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(0,83)</a:t>
                      </a:r>
                      <a:endParaRPr lang="es-ES" sz="1000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8161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rebuchet MS" panose="020B0603020202020204" pitchFamily="34" charset="0"/>
                        </a:rPr>
                        <a:t>GR2 </a:t>
                      </a:r>
                      <a:r>
                        <a:rPr lang="es-ES" sz="1200" b="0" dirty="0" smtClean="0">
                          <a:effectLst/>
                          <a:latin typeface="Trebuchet MS" panose="020B0603020202020204" pitchFamily="34" charset="0"/>
                        </a:rPr>
                        <a:t>(red de calor y frío centralizada)</a:t>
                      </a:r>
                      <a:endParaRPr lang="es-ES" sz="12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325" marR="6325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es-ES" sz="12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325" marR="6325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4.010  * P </a:t>
                      </a:r>
                      <a:r>
                        <a:rPr lang="es-ES" sz="10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(0,83)</a:t>
                      </a:r>
                      <a:endParaRPr lang="es-ES" sz="10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7479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 smtClean="0">
                          <a:effectLst/>
                          <a:latin typeface="Trebuchet MS" panose="020B0603020202020204" pitchFamily="34" charset="0"/>
                        </a:rPr>
                        <a:t>GR3 </a:t>
                      </a:r>
                      <a:r>
                        <a:rPr lang="en-US" sz="1200" b="0" dirty="0" smtClean="0">
                          <a:effectLst/>
                          <a:latin typeface="Trebuchet MS" panose="020B0603020202020204" pitchFamily="34" charset="0"/>
                        </a:rPr>
                        <a:t>(red de </a:t>
                      </a:r>
                      <a:r>
                        <a:rPr lang="en-US" sz="1200" b="0" dirty="0" err="1" smtClean="0">
                          <a:effectLst/>
                          <a:latin typeface="Trebuchet MS" panose="020B0603020202020204" pitchFamily="34" charset="0"/>
                        </a:rPr>
                        <a:t>calor</a:t>
                      </a:r>
                      <a:r>
                        <a:rPr lang="en-US" sz="1200" b="0" dirty="0" smtClean="0"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US" sz="1200" b="0" dirty="0" err="1" smtClean="0">
                          <a:effectLst/>
                          <a:latin typeface="Trebuchet MS" panose="020B0603020202020204" pitchFamily="34" charset="0"/>
                        </a:rPr>
                        <a:t>centralizado</a:t>
                      </a:r>
                      <a:r>
                        <a:rPr lang="en-US" sz="1200" b="0" dirty="0" smtClean="0">
                          <a:effectLst/>
                          <a:latin typeface="Trebuchet MS" panose="020B0603020202020204" pitchFamily="34" charset="0"/>
                        </a:rPr>
                        <a:t> y frío descentralizado)</a:t>
                      </a:r>
                      <a:endParaRPr lang="es-ES" sz="1200" b="1" dirty="0" smtClean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325" marR="632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4572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b="1" dirty="0" smtClean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325" marR="6325" marT="0" marB="0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4.170 * P </a:t>
                      </a:r>
                      <a:r>
                        <a:rPr lang="es-ES" sz="10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(0,83)</a:t>
                      </a:r>
                      <a:endParaRPr lang="es-ES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3"/>
          <p:cNvSpPr>
            <a:spLocks/>
          </p:cNvSpPr>
          <p:nvPr/>
        </p:nvSpPr>
        <p:spPr bwMode="auto">
          <a:xfrm>
            <a:off x="11430000" y="8610600"/>
            <a:ext cx="1308100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fld id="{9406F76D-2698-4486-A81A-0CFF7E09D866}" type="slidenum">
              <a:rPr lang="en-US" sz="1500">
                <a:solidFill>
                  <a:srgbClr val="4B4B4B"/>
                </a:solidFill>
                <a:latin typeface="DIN Next LT Pro Medium"/>
                <a:ea typeface="DIN Next LT Pro Medium"/>
                <a:cs typeface="DIN Next LT Pro Medium"/>
                <a:sym typeface="DIN Next LT Pro Medium"/>
              </a:rPr>
              <a:pPr algn="r"/>
              <a:t>7</a:t>
            </a:fld>
            <a:endParaRPr lang="en-US" sz="1500">
              <a:solidFill>
                <a:srgbClr val="4B4B4B"/>
              </a:solidFill>
              <a:latin typeface="DIN Next LT Pro Medium"/>
              <a:ea typeface="DIN Next LT Pro Medium"/>
              <a:cs typeface="DIN Next LT Pro Medium"/>
              <a:sym typeface="DIN Next LT Pro Medium"/>
            </a:endParaRPr>
          </a:p>
        </p:txBody>
      </p:sp>
      <p:sp>
        <p:nvSpPr>
          <p:cNvPr id="33794" name="Rectangle 7"/>
          <p:cNvSpPr>
            <a:spLocks/>
          </p:cNvSpPr>
          <p:nvPr/>
        </p:nvSpPr>
        <p:spPr bwMode="auto">
          <a:xfrm>
            <a:off x="0" y="876300"/>
            <a:ext cx="13004800" cy="71438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_tradnl"/>
          </a:p>
        </p:txBody>
      </p:sp>
      <p:sp>
        <p:nvSpPr>
          <p:cNvPr id="33795" name="Rectangle 2"/>
          <p:cNvSpPr>
            <a:spLocks/>
          </p:cNvSpPr>
          <p:nvPr/>
        </p:nvSpPr>
        <p:spPr bwMode="auto">
          <a:xfrm>
            <a:off x="0" y="973138"/>
            <a:ext cx="13004800" cy="73025"/>
          </a:xfrm>
          <a:prstGeom prst="rect">
            <a:avLst/>
          </a:prstGeom>
          <a:gradFill rotWithShape="0">
            <a:gsLst>
              <a:gs pos="0">
                <a:srgbClr val="8CA946"/>
              </a:gs>
              <a:gs pos="100000">
                <a:srgbClr val="687E34"/>
              </a:gs>
            </a:gsLst>
            <a:lin ang="5400000" scaled="1"/>
          </a:gra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_tradnl"/>
          </a:p>
        </p:txBody>
      </p:sp>
      <p:pic>
        <p:nvPicPr>
          <p:cNvPr id="33796" name="Picture 2" descr="C:\Users\jcr535\Desktop\Logos IDAE\NUEVO MINISTERIO\NUEVO MINISTERIO\pagina 35 jpg\VERSION 2 COLOR PAG.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63" y="85725"/>
            <a:ext cx="3744912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61925" y="1258888"/>
            <a:ext cx="12576175" cy="90217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285750" indent="-285750" algn="just" eaLnBrk="0" hangingPunct="0">
              <a:spcBef>
                <a:spcPts val="1200"/>
              </a:spcBef>
              <a:spcAft>
                <a:spcPts val="1200"/>
              </a:spcAft>
              <a:buClr>
                <a:srgbClr val="D8510A"/>
              </a:buClr>
              <a:buFont typeface="Wingdings" pitchFamily="2" charset="2"/>
              <a:buChar char="q"/>
              <a:defRPr/>
            </a:pPr>
            <a:r>
              <a:rPr lang="es-ES" sz="1800" b="1" dirty="0">
                <a:latin typeface="Trebuchet MS" panose="020B0603020202020204" pitchFamily="34" charset="0"/>
              </a:rPr>
              <a:t>COSTES ELEGIBLES:</a:t>
            </a:r>
          </a:p>
          <a:p>
            <a:pPr marL="800100" lvl="1" indent="-342900" algn="just" eaLnBrk="0" hangingPunct="0"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Font typeface="Wingdings" pitchFamily="2" charset="2"/>
              <a:buChar char="§"/>
              <a:tabLst>
                <a:tab pos="1600200" algn="l"/>
                <a:tab pos="2514600" algn="l"/>
                <a:tab pos="111760" algn="l"/>
              </a:tabLst>
              <a:defRPr/>
            </a:pPr>
            <a:r>
              <a:rPr lang="es-ES" sz="1800" dirty="0">
                <a:latin typeface="Trebuchet MS" panose="020B0603020202020204" pitchFamily="34" charset="0"/>
              </a:rPr>
              <a:t>A</a:t>
            </a:r>
            <a:r>
              <a:rPr lang="es-ES" sz="1800" dirty="0">
                <a:latin typeface="Trebuchet MS" panose="020B0603020202020204" pitchFamily="34" charset="0"/>
              </a:rPr>
              <a:t>quellos </a:t>
            </a:r>
            <a:r>
              <a:rPr lang="es-ES" sz="1800" dirty="0">
                <a:latin typeface="Trebuchet MS" panose="020B0603020202020204" pitchFamily="34" charset="0"/>
              </a:rPr>
              <a:t>que sean necesarios para conseguir los objetivos energéticos </a:t>
            </a:r>
            <a:r>
              <a:rPr lang="es-ES" sz="1800" dirty="0">
                <a:latin typeface="Trebuchet MS" panose="020B0603020202020204" pitchFamily="34" charset="0"/>
              </a:rPr>
              <a:t>del Programa  </a:t>
            </a:r>
            <a:endParaRPr lang="es-ES" sz="1800" dirty="0">
              <a:latin typeface="Trebuchet MS" panose="020B0603020202020204" pitchFamily="34" charset="0"/>
              <a:ea typeface="Times New Roman"/>
              <a:cs typeface="Times New Roman"/>
            </a:endParaRPr>
          </a:p>
          <a:p>
            <a:pPr>
              <a:defRPr/>
            </a:pPr>
            <a:endParaRPr lang="es-ES" sz="1800" dirty="0">
              <a:latin typeface="Trebuchet MS" panose="020B0603020202020204" pitchFamily="34" charset="0"/>
              <a:ea typeface="Times New Roman"/>
              <a:cs typeface="Times New Roman"/>
            </a:endParaRPr>
          </a:p>
          <a:p>
            <a:pPr>
              <a:defRPr/>
            </a:pPr>
            <a:r>
              <a:rPr lang="es-ES" sz="1800" dirty="0">
                <a:latin typeface="Trebuchet MS" panose="020B0603020202020204" pitchFamily="34" charset="0"/>
                <a:ea typeface="Times New Roman"/>
                <a:cs typeface="Times New Roman"/>
              </a:rPr>
              <a:t>	</a:t>
            </a:r>
            <a:r>
              <a:rPr lang="es-ES" sz="1800" b="1" dirty="0">
                <a:solidFill>
                  <a:schemeClr val="accent1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1º-</a:t>
            </a:r>
            <a:r>
              <a:rPr lang="es-ES" sz="1800" dirty="0">
                <a:latin typeface="Trebuchet MS" panose="020B0603020202020204" pitchFamily="34" charset="0"/>
                <a:ea typeface="Times New Roman"/>
                <a:cs typeface="Times New Roman"/>
              </a:rPr>
              <a:t> </a:t>
            </a:r>
            <a:r>
              <a:rPr lang="es-ES" sz="1800" b="1" dirty="0">
                <a:latin typeface="Trebuchet MS" panose="020B0603020202020204" pitchFamily="34" charset="0"/>
                <a:ea typeface="Times New Roman"/>
                <a:cs typeface="Times New Roman"/>
              </a:rPr>
              <a:t>Honorarios profesionales</a:t>
            </a:r>
            <a:r>
              <a:rPr lang="es-ES" sz="1800" dirty="0">
                <a:latin typeface="Trebuchet MS" panose="020B0603020202020204" pitchFamily="34" charset="0"/>
                <a:ea typeface="Times New Roman"/>
                <a:cs typeface="Times New Roman"/>
              </a:rPr>
              <a:t> satisfechos para la elaboración, por el técnico competente, de:</a:t>
            </a:r>
          </a:p>
          <a:p>
            <a:pPr>
              <a:defRPr/>
            </a:pPr>
            <a:endParaRPr lang="es-ES" sz="1000" dirty="0">
              <a:latin typeface="Trebuchet MS" panose="020B0603020202020204" pitchFamily="34" charset="0"/>
              <a:ea typeface="Times New Roman"/>
              <a:cs typeface="Times New Roman"/>
            </a:endParaRPr>
          </a:p>
          <a:p>
            <a:pPr marL="1657350" lvl="3" indent="-285750" algn="just" eaLnBrk="0" hangingPunct="0">
              <a:spcBef>
                <a:spcPts val="0"/>
              </a:spcBef>
              <a:spcAft>
                <a:spcPts val="0"/>
              </a:spcAft>
              <a:buClr>
                <a:srgbClr val="D8510A"/>
              </a:buClr>
              <a:buFont typeface="Courier New" pitchFamily="49" charset="0"/>
              <a:buChar char="o"/>
              <a:defRPr/>
            </a:pPr>
            <a:r>
              <a:rPr lang="es-ES" sz="1600" dirty="0">
                <a:latin typeface="Trebuchet MS" panose="020B0603020202020204" pitchFamily="34" charset="0"/>
              </a:rPr>
              <a:t>certificado de eficiencia energética. </a:t>
            </a:r>
          </a:p>
          <a:p>
            <a:pPr marL="1657350" lvl="3" indent="-285750" algn="just" eaLnBrk="0" hangingPunct="0">
              <a:spcBef>
                <a:spcPts val="0"/>
              </a:spcBef>
              <a:spcAft>
                <a:spcPts val="0"/>
              </a:spcAft>
              <a:buClr>
                <a:srgbClr val="D8510A"/>
              </a:buClr>
              <a:buFont typeface="Courier New" pitchFamily="49" charset="0"/>
              <a:buChar char="o"/>
              <a:defRPr/>
            </a:pPr>
            <a:r>
              <a:rPr lang="es-ES" sz="1600" dirty="0">
                <a:latin typeface="Trebuchet MS" panose="020B0603020202020204" pitchFamily="34" charset="0"/>
              </a:rPr>
              <a:t>inspección periódica de eficiencia energética </a:t>
            </a:r>
            <a:r>
              <a:rPr lang="es-ES" sz="1600" dirty="0">
                <a:latin typeface="Trebuchet MS" panose="020B0603020202020204" pitchFamily="34" charset="0"/>
              </a:rPr>
              <a:t>del RITE</a:t>
            </a:r>
            <a:r>
              <a:rPr lang="es-ES" sz="1600" dirty="0">
                <a:latin typeface="Trebuchet MS" panose="020B0603020202020204" pitchFamily="34" charset="0"/>
              </a:rPr>
              <a:t>.</a:t>
            </a:r>
          </a:p>
          <a:p>
            <a:pPr marL="1657350" lvl="3" indent="-285750" algn="just" eaLnBrk="0" hangingPunct="0">
              <a:spcBef>
                <a:spcPts val="0"/>
              </a:spcBef>
              <a:spcAft>
                <a:spcPts val="0"/>
              </a:spcAft>
              <a:buClr>
                <a:srgbClr val="D8510A"/>
              </a:buClr>
              <a:buFont typeface="Courier New" pitchFamily="49" charset="0"/>
              <a:buChar char="o"/>
              <a:defRPr/>
            </a:pPr>
            <a:r>
              <a:rPr lang="es-ES" sz="1600" dirty="0">
                <a:latin typeface="Trebuchet MS" panose="020B0603020202020204" pitchFamily="34" charset="0"/>
              </a:rPr>
              <a:t>redacción de los proyectos </a:t>
            </a:r>
            <a:r>
              <a:rPr lang="es-ES" sz="1600" dirty="0">
                <a:latin typeface="Trebuchet MS" panose="020B0603020202020204" pitchFamily="34" charset="0"/>
              </a:rPr>
              <a:t>técnicos.</a:t>
            </a:r>
            <a:endParaRPr lang="es-ES" sz="1600" dirty="0">
              <a:latin typeface="Trebuchet MS" panose="020B0603020202020204" pitchFamily="34" charset="0"/>
            </a:endParaRPr>
          </a:p>
          <a:p>
            <a:pPr marL="1657350" lvl="3" indent="-285750" algn="just" eaLnBrk="0" hangingPunct="0">
              <a:spcBef>
                <a:spcPts val="0"/>
              </a:spcBef>
              <a:spcAft>
                <a:spcPts val="0"/>
              </a:spcAft>
              <a:buClr>
                <a:srgbClr val="D8510A"/>
              </a:buClr>
              <a:buFont typeface="Courier New" pitchFamily="49" charset="0"/>
              <a:buChar char="o"/>
              <a:defRPr/>
            </a:pPr>
            <a:r>
              <a:rPr lang="es-ES" sz="1600" dirty="0">
                <a:latin typeface="Trebuchet MS" panose="020B0603020202020204" pitchFamily="34" charset="0"/>
              </a:rPr>
              <a:t>dirección y ejecución de la obra y de la instalación</a:t>
            </a:r>
            <a:r>
              <a:rPr lang="es-ES" sz="1600" dirty="0">
                <a:latin typeface="Trebuchet MS" panose="020B0603020202020204" pitchFamily="34" charset="0"/>
              </a:rPr>
              <a:t>.</a:t>
            </a:r>
          </a:p>
          <a:p>
            <a:pPr lvl="1">
              <a:defRPr/>
            </a:pPr>
            <a:endParaRPr lang="es-ES" sz="1800" i="1" dirty="0">
              <a:latin typeface="Trebuchet MS" panose="020B0603020202020204" pitchFamily="34" charset="0"/>
            </a:endParaRPr>
          </a:p>
          <a:p>
            <a:pPr marL="363538" lvl="1" indent="-363538">
              <a:defRPr/>
            </a:pPr>
            <a:r>
              <a:rPr lang="es-ES" sz="18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		2º-</a:t>
            </a:r>
            <a:r>
              <a:rPr lang="es-ES" sz="1800" dirty="0">
                <a:latin typeface="Trebuchet MS" panose="020B0603020202020204" pitchFamily="34" charset="0"/>
              </a:rPr>
              <a:t> </a:t>
            </a:r>
            <a:r>
              <a:rPr lang="es-ES" sz="1800" b="1" dirty="0">
                <a:latin typeface="Trebuchet MS" panose="020B0603020202020204" pitchFamily="34" charset="0"/>
              </a:rPr>
              <a:t>Inversión en equipos </a:t>
            </a:r>
            <a:r>
              <a:rPr lang="es-ES" sz="1800" dirty="0">
                <a:latin typeface="Trebuchet MS" panose="020B0603020202020204" pitchFamily="34" charset="0"/>
              </a:rPr>
              <a:t>efectuada y los </a:t>
            </a:r>
            <a:r>
              <a:rPr lang="es-ES" sz="1800" b="1" dirty="0">
                <a:latin typeface="Trebuchet MS" panose="020B0603020202020204" pitchFamily="34" charset="0"/>
              </a:rPr>
              <a:t>costes de ejecución</a:t>
            </a:r>
            <a:r>
              <a:rPr lang="es-ES" sz="1800" dirty="0">
                <a:latin typeface="Trebuchet MS" panose="020B0603020202020204" pitchFamily="34" charset="0"/>
              </a:rPr>
              <a:t> de la instalación, </a:t>
            </a:r>
            <a:r>
              <a:rPr lang="es-ES" sz="1800" b="1" dirty="0">
                <a:latin typeface="Trebuchet MS" panose="020B0603020202020204" pitchFamily="34" charset="0"/>
              </a:rPr>
              <a:t>obra civil</a:t>
            </a:r>
            <a:r>
              <a:rPr lang="es-ES" sz="1800" dirty="0">
                <a:latin typeface="Trebuchet MS" panose="020B0603020202020204" pitchFamily="34" charset="0"/>
              </a:rPr>
              <a:t> asociada e </a:t>
            </a:r>
            <a:r>
              <a:rPr lang="es-ES" sz="1800" dirty="0">
                <a:latin typeface="Trebuchet MS" panose="020B0603020202020204" pitchFamily="34" charset="0"/>
              </a:rPr>
              <a:t>	instalaciones auxiliares, y los específicos </a:t>
            </a:r>
            <a:r>
              <a:rPr lang="es-ES" sz="1800" dirty="0">
                <a:latin typeface="Trebuchet MS" panose="020B0603020202020204" pitchFamily="34" charset="0"/>
              </a:rPr>
              <a:t>para cada </a:t>
            </a:r>
            <a:r>
              <a:rPr lang="es-ES" sz="1800" dirty="0">
                <a:latin typeface="Trebuchet MS" panose="020B0603020202020204" pitchFamily="34" charset="0"/>
              </a:rPr>
              <a:t>tipología:</a:t>
            </a:r>
          </a:p>
          <a:p>
            <a:pPr marL="363538" lvl="1" indent="-363538">
              <a:defRPr/>
            </a:pPr>
            <a:endParaRPr lang="es-ES" sz="1800" b="1" dirty="0">
              <a:latin typeface="Trebuchet MS" panose="020B0603020202020204" pitchFamily="34" charset="0"/>
            </a:endParaRPr>
          </a:p>
          <a:p>
            <a:pPr marL="1657350" lvl="3" indent="-285750" algn="just" eaLnBrk="0" hangingPunct="0">
              <a:spcBef>
                <a:spcPts val="0"/>
              </a:spcBef>
              <a:spcAft>
                <a:spcPts val="0"/>
              </a:spcAft>
              <a:buClr>
                <a:srgbClr val="D8510A"/>
              </a:buClr>
              <a:buFont typeface="Courier New" pitchFamily="49" charset="0"/>
              <a:buChar char="o"/>
              <a:defRPr/>
            </a:pPr>
            <a:r>
              <a:rPr lang="es-ES" sz="1600" b="1" dirty="0">
                <a:latin typeface="Trebuchet MS" panose="020B0603020202020204" pitchFamily="34" charset="0"/>
              </a:rPr>
              <a:t>Actuación </a:t>
            </a:r>
            <a:r>
              <a:rPr lang="es-ES" sz="1600" b="1" dirty="0">
                <a:latin typeface="Trebuchet MS" panose="020B0603020202020204" pitchFamily="34" charset="0"/>
              </a:rPr>
              <a:t>1:  </a:t>
            </a:r>
            <a:r>
              <a:rPr lang="es-ES" sz="1600" b="1" dirty="0">
                <a:latin typeface="Trebuchet MS" panose="020B0603020202020204" pitchFamily="34" charset="0"/>
              </a:rPr>
              <a:t>instalaciones </a:t>
            </a:r>
            <a:r>
              <a:rPr lang="es-ES" sz="1600" b="1" dirty="0">
                <a:latin typeface="Trebuchet MS" panose="020B0603020202020204" pitchFamily="34" charset="0"/>
              </a:rPr>
              <a:t>auxiliares necesarias para llevar a </a:t>
            </a:r>
            <a:r>
              <a:rPr lang="es-ES" sz="1600" b="1" dirty="0">
                <a:latin typeface="Trebuchet MS" panose="020B0603020202020204" pitchFamily="34" charset="0"/>
              </a:rPr>
              <a:t>cabo la actuación</a:t>
            </a:r>
            <a:r>
              <a:rPr lang="es-ES" sz="1600" b="1" dirty="0">
                <a:latin typeface="Trebuchet MS" panose="020B0603020202020204" pitchFamily="34" charset="0"/>
              </a:rPr>
              <a:t>, como andamiajes o grúas.</a:t>
            </a:r>
          </a:p>
          <a:p>
            <a:pPr marL="1657350" lvl="3" indent="-285750" algn="just" eaLnBrk="0" hangingPunct="0">
              <a:spcBef>
                <a:spcPts val="0"/>
              </a:spcBef>
              <a:spcAft>
                <a:spcPts val="0"/>
              </a:spcAft>
              <a:buClr>
                <a:srgbClr val="D8510A"/>
              </a:buClr>
              <a:buFont typeface="Courier New" pitchFamily="49" charset="0"/>
              <a:buChar char="o"/>
              <a:defRPr/>
            </a:pPr>
            <a:endParaRPr lang="es-ES" sz="1600" dirty="0">
              <a:latin typeface="Trebuchet MS" panose="020B0603020202020204" pitchFamily="34" charset="0"/>
            </a:endParaRPr>
          </a:p>
          <a:p>
            <a:pPr marL="1657350" lvl="3" indent="-285750" algn="just" eaLnBrk="0" hangingPunct="0">
              <a:spcBef>
                <a:spcPts val="0"/>
              </a:spcBef>
              <a:spcAft>
                <a:spcPts val="0"/>
              </a:spcAft>
              <a:buClr>
                <a:srgbClr val="D8510A"/>
              </a:buClr>
              <a:buFont typeface="Courier New" pitchFamily="49" charset="0"/>
              <a:buChar char="o"/>
              <a:defRPr/>
            </a:pPr>
            <a:r>
              <a:rPr lang="es-ES" sz="1600" b="1" dirty="0">
                <a:latin typeface="Trebuchet MS" panose="020B0603020202020204" pitchFamily="34" charset="0"/>
              </a:rPr>
              <a:t>Actuación 3: </a:t>
            </a:r>
            <a:r>
              <a:rPr lang="es-ES" sz="1600" dirty="0">
                <a:latin typeface="Trebuchet MS" panose="020B0603020202020204" pitchFamily="34" charset="0"/>
              </a:rPr>
              <a:t>silo, modificación de la sala de calderas, sistemas de transporte interno de biomasa, sistemas de tratamientos y emisión </a:t>
            </a:r>
            <a:r>
              <a:rPr lang="es-ES" sz="1600" dirty="0">
                <a:latin typeface="Trebuchet MS" panose="020B0603020202020204" pitchFamily="34" charset="0"/>
              </a:rPr>
              <a:t>de </a:t>
            </a:r>
            <a:r>
              <a:rPr lang="es-ES" sz="1600" dirty="0">
                <a:latin typeface="Trebuchet MS" panose="020B0603020202020204" pitchFamily="34" charset="0"/>
              </a:rPr>
              <a:t>humos y demás elementos necesarios para su explotación y en caso de redes, excavaciones, cimentaciones, zanjas, urbanización, redes de calor/frío y estaciones de intercambio</a:t>
            </a:r>
            <a:r>
              <a:rPr lang="es-ES" sz="1600" dirty="0">
                <a:latin typeface="Trebuchet MS" panose="020B0603020202020204" pitchFamily="34" charset="0"/>
              </a:rPr>
              <a:t>.</a:t>
            </a:r>
          </a:p>
          <a:p>
            <a:pPr marL="1657350" lvl="3" indent="-285750" algn="just" eaLnBrk="0" hangingPunct="0">
              <a:spcBef>
                <a:spcPts val="0"/>
              </a:spcBef>
              <a:spcAft>
                <a:spcPts val="0"/>
              </a:spcAft>
              <a:buClr>
                <a:srgbClr val="D8510A"/>
              </a:buClr>
              <a:buFont typeface="Courier New" pitchFamily="49" charset="0"/>
              <a:buChar char="o"/>
              <a:defRPr/>
            </a:pPr>
            <a:endParaRPr lang="es-ES" sz="1600" dirty="0">
              <a:latin typeface="Trebuchet MS" panose="020B0603020202020204" pitchFamily="34" charset="0"/>
            </a:endParaRPr>
          </a:p>
          <a:p>
            <a:pPr marL="1657350" lvl="3" indent="-285750" algn="just" eaLnBrk="0" hangingPunct="0">
              <a:spcBef>
                <a:spcPts val="0"/>
              </a:spcBef>
              <a:spcAft>
                <a:spcPts val="0"/>
              </a:spcAft>
              <a:buClr>
                <a:srgbClr val="D8510A"/>
              </a:buClr>
              <a:buFont typeface="Courier New" pitchFamily="49" charset="0"/>
              <a:buChar char="o"/>
              <a:defRPr/>
            </a:pPr>
            <a:r>
              <a:rPr lang="es-ES" sz="1600" b="1" dirty="0">
                <a:latin typeface="Trebuchet MS" panose="020B0603020202020204" pitchFamily="34" charset="0"/>
              </a:rPr>
              <a:t>Actuación 4: </a:t>
            </a:r>
            <a:r>
              <a:rPr lang="es-ES" sz="1600" dirty="0">
                <a:latin typeface="Trebuchet MS" panose="020B0603020202020204" pitchFamily="34" charset="0"/>
              </a:rPr>
              <a:t>realización </a:t>
            </a:r>
            <a:r>
              <a:rPr lang="es-ES" sz="1600" dirty="0">
                <a:latin typeface="Trebuchet MS" panose="020B0603020202020204" pitchFamily="34" charset="0"/>
              </a:rPr>
              <a:t>de los estudios, ensayos, sondeos y simulaciones preliminares previas a la realización del diseño de la instalación, sondeos, excavaciones, cimentaciones, zanjas, urbanización y demás elementos necesarios para su explotación, así como redes de calor/frío y estaciones de intercambio</a:t>
            </a:r>
            <a:r>
              <a:rPr lang="es-ES" sz="1600" dirty="0">
                <a:latin typeface="Trebuchet MS" panose="020B0603020202020204" pitchFamily="34" charset="0"/>
              </a:rPr>
              <a:t>.</a:t>
            </a:r>
          </a:p>
          <a:p>
            <a:pPr lvl="3" algn="just" eaLnBrk="0" hangingPunct="0">
              <a:spcBef>
                <a:spcPts val="0"/>
              </a:spcBef>
              <a:spcAft>
                <a:spcPts val="0"/>
              </a:spcAft>
              <a:buClr>
                <a:srgbClr val="D8510A"/>
              </a:buClr>
              <a:defRPr/>
            </a:pPr>
            <a:endParaRPr lang="es-ES" sz="1600" dirty="0">
              <a:latin typeface="Trebuchet MS" panose="020B0603020202020204" pitchFamily="34" charset="0"/>
            </a:endParaRPr>
          </a:p>
          <a:p>
            <a:pPr marL="800100" lvl="1" indent="-342900" algn="just" eaLnBrk="0" hangingPunct="0"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Font typeface="Wingdings" pitchFamily="2" charset="2"/>
              <a:buChar char="§"/>
              <a:tabLst>
                <a:tab pos="1600200" algn="l"/>
                <a:tab pos="2514600" algn="l"/>
                <a:tab pos="111760" algn="l"/>
              </a:tabLst>
              <a:defRPr/>
            </a:pPr>
            <a:r>
              <a:rPr lang="es-ES" sz="1800" b="1" dirty="0">
                <a:latin typeface="Trebuchet MS" panose="020B0603020202020204" pitchFamily="34" charset="0"/>
              </a:rPr>
              <a:t>No</a:t>
            </a:r>
            <a:r>
              <a:rPr lang="es-ES" sz="1800" dirty="0">
                <a:latin typeface="Trebuchet MS" panose="020B0603020202020204" pitchFamily="34" charset="0"/>
              </a:rPr>
              <a:t> se considerará elegible ningún coste que haya sido facturado al beneficiario con anterioridad a la fecha de entrada en vigor del Programa</a:t>
            </a:r>
            <a:r>
              <a:rPr lang="es-ES" sz="1800" dirty="0">
                <a:latin typeface="Trebuchet MS" panose="020B0603020202020204" pitchFamily="34" charset="0"/>
              </a:rPr>
              <a:t>.</a:t>
            </a:r>
          </a:p>
          <a:p>
            <a:pPr lvl="1" algn="just" eaLnBrk="0" hangingPunct="0"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tabLst>
                <a:tab pos="1600200" algn="l"/>
                <a:tab pos="2514600" algn="l"/>
                <a:tab pos="111760" algn="l"/>
              </a:tabLst>
              <a:defRPr/>
            </a:pPr>
            <a:endParaRPr lang="es-ES" sz="1800" dirty="0">
              <a:latin typeface="Trebuchet MS" panose="020B0603020202020204" pitchFamily="34" charset="0"/>
            </a:endParaRPr>
          </a:p>
          <a:p>
            <a:pPr marL="800100" lvl="1" indent="-342900" algn="just" eaLnBrk="0" hangingPunct="0"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Font typeface="Wingdings" pitchFamily="2" charset="2"/>
              <a:buChar char="§"/>
              <a:tabLst>
                <a:tab pos="1600200" algn="l"/>
                <a:tab pos="2514600" algn="l"/>
                <a:tab pos="111760" algn="l"/>
              </a:tabLst>
              <a:defRPr/>
            </a:pPr>
            <a:r>
              <a:rPr lang="es-ES" sz="1800" b="1" dirty="0">
                <a:latin typeface="Trebuchet MS" panose="020B0603020202020204" pitchFamily="34" charset="0"/>
              </a:rPr>
              <a:t>No</a:t>
            </a:r>
            <a:r>
              <a:rPr lang="es-ES" sz="1800" dirty="0">
                <a:latin typeface="Trebuchet MS" panose="020B0603020202020204" pitchFamily="34" charset="0"/>
              </a:rPr>
              <a:t> se incluirán licencias, tasas, impuestos o tributos.</a:t>
            </a:r>
          </a:p>
          <a:p>
            <a:pPr marL="363538" lvl="1" indent="-363538">
              <a:defRPr/>
            </a:pPr>
            <a:endParaRPr lang="es-ES" sz="1800" dirty="0">
              <a:latin typeface="Trebuchet MS" panose="020B0603020202020204" pitchFamily="34" charset="0"/>
            </a:endParaRPr>
          </a:p>
          <a:p>
            <a:pPr marL="0" lvl="1">
              <a:defRPr/>
            </a:pPr>
            <a:endParaRPr lang="es-ES" sz="800" dirty="0"/>
          </a:p>
          <a:p>
            <a:pPr lvl="1" algn="just" eaLnBrk="0" hangingPunct="0"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tabLst>
                <a:tab pos="1600200" algn="l"/>
                <a:tab pos="2514600" algn="l"/>
                <a:tab pos="111760" algn="l"/>
              </a:tabLst>
              <a:defRPr/>
            </a:pPr>
            <a:endParaRPr lang="es-ES" sz="1800" dirty="0"/>
          </a:p>
          <a:p>
            <a:pPr marL="379413" indent="-379413" algn="just" eaLnBrk="0" hangingPunct="0">
              <a:spcBef>
                <a:spcPts val="1200"/>
              </a:spcBef>
              <a:spcAft>
                <a:spcPts val="1200"/>
              </a:spcAft>
              <a:buClr>
                <a:srgbClr val="D8510A"/>
              </a:buClr>
              <a:buFont typeface="Wingdings" pitchFamily="2" charset="2"/>
              <a:buChar char="q"/>
              <a:defRPr/>
            </a:pPr>
            <a:endParaRPr lang="es-ES" sz="1800" b="1" dirty="0"/>
          </a:p>
          <a:p>
            <a:pPr marL="742950" lvl="1" indent="-285750" algn="just" eaLnBrk="0" hangingPunct="0">
              <a:spcBef>
                <a:spcPts val="0"/>
              </a:spcBef>
              <a:spcAft>
                <a:spcPts val="0"/>
              </a:spcAft>
              <a:buClr>
                <a:srgbClr val="D8510A"/>
              </a:buClr>
              <a:buFont typeface="Wingdings" pitchFamily="2" charset="2"/>
              <a:buChar char="§"/>
              <a:defRPr/>
            </a:pPr>
            <a:endParaRPr lang="es-ES" sz="1600" i="1" dirty="0"/>
          </a:p>
        </p:txBody>
      </p:sp>
      <p:sp>
        <p:nvSpPr>
          <p:cNvPr id="9" name="1 Título"/>
          <p:cNvSpPr txBox="1">
            <a:spLocks/>
          </p:cNvSpPr>
          <p:nvPr/>
        </p:nvSpPr>
        <p:spPr bwMode="auto">
          <a:xfrm>
            <a:off x="4198938" y="263525"/>
            <a:ext cx="7231062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800" tIns="50800" rIns="50800" bIns="50800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pitchFamily="68" charset="0"/>
                <a:ea typeface="ヒラギノ角ゴ ProN W3" pitchFamily="68" charset="-128"/>
                <a:cs typeface="ヒラギノ角ゴ ProN W3" pitchFamily="68" charset="-128"/>
                <a:sym typeface="Gill San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pitchFamily="68" charset="0"/>
                <a:ea typeface="ヒラギノ角ゴ ProN W3" pitchFamily="68" charset="-128"/>
                <a:cs typeface="ヒラギノ角ゴ ProN W3" pitchFamily="68" charset="-128"/>
                <a:sym typeface="Gill San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pitchFamily="68" charset="0"/>
                <a:ea typeface="ヒラギノ角ゴ ProN W3" pitchFamily="68" charset="-128"/>
                <a:cs typeface="ヒラギノ角ゴ ProN W3" pitchFamily="68" charset="-128"/>
                <a:sym typeface="Gill San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pitchFamily="68" charset="0"/>
                <a:ea typeface="ヒラギノ角ゴ ProN W3" pitchFamily="68" charset="-128"/>
                <a:cs typeface="ヒラギノ角ゴ ProN W3" pitchFamily="68" charset="-128"/>
                <a:sym typeface="Gill San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pitchFamily="68" charset="0"/>
                <a:ea typeface="ヒラギノ角ゴ ProN W3" pitchFamily="68" charset="-128"/>
                <a:cs typeface="ヒラギノ角ゴ ProN W3" pitchFamily="68" charset="-128"/>
                <a:sym typeface="Gill Sans" pitchFamily="6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pitchFamily="68" charset="0"/>
                <a:ea typeface="ヒラギノ角ゴ ProN W3" pitchFamily="68" charset="-128"/>
                <a:cs typeface="ヒラギノ角ゴ ProN W3" pitchFamily="68" charset="-128"/>
                <a:sym typeface="Gill Sans" pitchFamily="6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pitchFamily="68" charset="0"/>
                <a:ea typeface="ヒラギノ角ゴ ProN W3" pitchFamily="68" charset="-128"/>
                <a:cs typeface="ヒラギノ角ゴ ProN W3" pitchFamily="68" charset="-128"/>
                <a:sym typeface="Gill Sans" pitchFamily="6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pitchFamily="68" charset="0"/>
                <a:ea typeface="ヒラギノ角ゴ ProN W3" pitchFamily="68" charset="-128"/>
                <a:cs typeface="ヒラギノ角ゴ ProN W3" pitchFamily="68" charset="-128"/>
                <a:sym typeface="Gill Sans" pitchFamily="68" charset="0"/>
              </a:defRPr>
            </a:lvl9pPr>
          </a:lstStyle>
          <a:p>
            <a:pPr eaLnBrk="1" hangingPunct="1">
              <a:defRPr/>
            </a:pPr>
            <a:endParaRPr lang="es-ES" sz="2000" b="1" kern="0" dirty="0" smtClean="0">
              <a:solidFill>
                <a:srgbClr val="D8510A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3"/>
          <p:cNvSpPr>
            <a:spLocks/>
          </p:cNvSpPr>
          <p:nvPr/>
        </p:nvSpPr>
        <p:spPr bwMode="auto">
          <a:xfrm>
            <a:off x="11430000" y="8610600"/>
            <a:ext cx="1308100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fld id="{A896EEC8-8DCF-4B55-A1BB-726E481A702F}" type="slidenum">
              <a:rPr lang="en-US" sz="1500">
                <a:solidFill>
                  <a:srgbClr val="4B4B4B"/>
                </a:solidFill>
                <a:latin typeface="DIN Next LT Pro Medium"/>
                <a:ea typeface="DIN Next LT Pro Medium"/>
                <a:cs typeface="DIN Next LT Pro Medium"/>
                <a:sym typeface="DIN Next LT Pro Medium"/>
              </a:rPr>
              <a:pPr algn="r"/>
              <a:t>8</a:t>
            </a:fld>
            <a:endParaRPr lang="en-US" sz="1500">
              <a:solidFill>
                <a:srgbClr val="4B4B4B"/>
              </a:solidFill>
              <a:latin typeface="DIN Next LT Pro Medium"/>
              <a:ea typeface="DIN Next LT Pro Medium"/>
              <a:cs typeface="DIN Next LT Pro Medium"/>
              <a:sym typeface="DIN Next LT Pro Medium"/>
            </a:endParaRPr>
          </a:p>
        </p:txBody>
      </p:sp>
      <p:sp>
        <p:nvSpPr>
          <p:cNvPr id="34818" name="Rectangle 7"/>
          <p:cNvSpPr>
            <a:spLocks/>
          </p:cNvSpPr>
          <p:nvPr/>
        </p:nvSpPr>
        <p:spPr bwMode="auto">
          <a:xfrm>
            <a:off x="0" y="876300"/>
            <a:ext cx="13004800" cy="71438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_tradnl"/>
          </a:p>
        </p:txBody>
      </p:sp>
      <p:sp>
        <p:nvSpPr>
          <p:cNvPr id="34819" name="Rectangle 2"/>
          <p:cNvSpPr>
            <a:spLocks/>
          </p:cNvSpPr>
          <p:nvPr/>
        </p:nvSpPr>
        <p:spPr bwMode="auto">
          <a:xfrm>
            <a:off x="0" y="973138"/>
            <a:ext cx="13004800" cy="73025"/>
          </a:xfrm>
          <a:prstGeom prst="rect">
            <a:avLst/>
          </a:prstGeom>
          <a:gradFill rotWithShape="0">
            <a:gsLst>
              <a:gs pos="0">
                <a:srgbClr val="8CA946"/>
              </a:gs>
              <a:gs pos="100000">
                <a:srgbClr val="687E34"/>
              </a:gs>
            </a:gsLst>
            <a:lin ang="5400000" scaled="1"/>
          </a:gra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_tradnl"/>
          </a:p>
        </p:txBody>
      </p:sp>
      <p:pic>
        <p:nvPicPr>
          <p:cNvPr id="34820" name="Picture 2" descr="C:\Users\jcr535\Desktop\Logos IDAE\NUEVO MINISTERIO\NUEVO MINISTERIO\pagina 35 jpg\VERSION 2 COLOR PAG.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63" y="85725"/>
            <a:ext cx="3744912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61925" y="1258888"/>
            <a:ext cx="12576175" cy="69564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79413" indent="-379413" algn="just" eaLnBrk="0" hangingPunct="0">
              <a:spcBef>
                <a:spcPts val="1200"/>
              </a:spcBef>
              <a:spcAft>
                <a:spcPts val="1200"/>
              </a:spcAft>
              <a:buClr>
                <a:srgbClr val="D8510A"/>
              </a:buClr>
              <a:buFont typeface="Wingdings" pitchFamily="2" charset="2"/>
              <a:buChar char="q"/>
              <a:defRPr/>
            </a:pPr>
            <a:r>
              <a:rPr lang="es-ES" sz="1800" b="1" dirty="0">
                <a:latin typeface="Trebuchet MS" panose="020B0603020202020204" pitchFamily="34" charset="0"/>
              </a:rPr>
              <a:t>RÉGIMEN DE AYUDAS: </a:t>
            </a:r>
            <a:r>
              <a:rPr lang="es-ES" sz="1800" dirty="0">
                <a:latin typeface="Trebuchet MS" panose="020B0603020202020204" pitchFamily="34" charset="0"/>
              </a:rPr>
              <a:t>las ayudas se otorgarán en régimen de </a:t>
            </a:r>
            <a:r>
              <a:rPr lang="es-ES" sz="1800" u="sng" dirty="0">
                <a:latin typeface="Trebuchet MS" panose="020B0603020202020204" pitchFamily="34" charset="0"/>
              </a:rPr>
              <a:t>concurrencia simple</a:t>
            </a:r>
            <a:r>
              <a:rPr lang="es-ES" sz="1800" u="sng" dirty="0">
                <a:latin typeface="Trebuchet MS" panose="020B0603020202020204" pitchFamily="34" charset="0"/>
              </a:rPr>
              <a:t>.</a:t>
            </a:r>
          </a:p>
          <a:p>
            <a:pPr marL="379413" indent="-379413" algn="just" eaLnBrk="0" hangingPunct="0">
              <a:spcBef>
                <a:spcPts val="1200"/>
              </a:spcBef>
              <a:spcAft>
                <a:spcPts val="1200"/>
              </a:spcAft>
              <a:buClr>
                <a:srgbClr val="D8510A"/>
              </a:buClr>
              <a:buFont typeface="Wingdings" pitchFamily="2" charset="2"/>
              <a:buChar char="q"/>
              <a:defRPr/>
            </a:pPr>
            <a:r>
              <a:rPr lang="es-ES" sz="1800" b="1" dirty="0">
                <a:latin typeface="Trebuchet MS" panose="020B0603020202020204" pitchFamily="34" charset="0"/>
              </a:rPr>
              <a:t>MECANISMOS DE APOYO ECONÓMICO:</a:t>
            </a:r>
          </a:p>
          <a:p>
            <a:pPr marL="742950" lvl="1" indent="-285750" algn="just" eaLnBrk="0" hangingPunct="0">
              <a:spcBef>
                <a:spcPts val="0"/>
              </a:spcBef>
              <a:spcAft>
                <a:spcPts val="0"/>
              </a:spcAft>
              <a:buClr>
                <a:srgbClr val="D8510A"/>
              </a:buClr>
              <a:buFont typeface="Wingdings" pitchFamily="2" charset="2"/>
              <a:buChar char="§"/>
              <a:defRPr/>
            </a:pPr>
            <a:r>
              <a:rPr lang="es-ES" sz="1600" b="1" dirty="0">
                <a:latin typeface="Trebuchet MS" panose="020B0603020202020204" pitchFamily="34" charset="0"/>
              </a:rPr>
              <a:t>Ayuda pública directa + préstamo </a:t>
            </a:r>
            <a:r>
              <a:rPr lang="es-ES" sz="1600" b="1" dirty="0">
                <a:latin typeface="Trebuchet MS" panose="020B0603020202020204" pitchFamily="34" charset="0"/>
              </a:rPr>
              <a:t>reembolsable</a:t>
            </a:r>
          </a:p>
          <a:p>
            <a:pPr lvl="1" algn="just" eaLnBrk="0" hangingPunct="0">
              <a:spcBef>
                <a:spcPts val="0"/>
              </a:spcBef>
              <a:spcAft>
                <a:spcPts val="0"/>
              </a:spcAft>
              <a:buClr>
                <a:srgbClr val="D8510A"/>
              </a:buClr>
              <a:defRPr/>
            </a:pPr>
            <a:endParaRPr lang="es-ES" sz="1600" dirty="0">
              <a:latin typeface="Trebuchet MS" panose="020B0603020202020204" pitchFamily="34" charset="0"/>
            </a:endParaRPr>
          </a:p>
          <a:p>
            <a:pPr marL="742950" lvl="1" indent="-285750" algn="just" eaLnBrk="0" hangingPunct="0">
              <a:spcBef>
                <a:spcPts val="0"/>
              </a:spcBef>
              <a:spcAft>
                <a:spcPts val="0"/>
              </a:spcAft>
              <a:buClr>
                <a:srgbClr val="D8510A"/>
              </a:buClr>
              <a:buFont typeface="Wingdings" pitchFamily="2" charset="2"/>
              <a:buChar char="§"/>
              <a:defRPr/>
            </a:pPr>
            <a:r>
              <a:rPr lang="es-ES" sz="1600" b="1" dirty="0">
                <a:latin typeface="Trebuchet MS" panose="020B0603020202020204" pitchFamily="34" charset="0"/>
              </a:rPr>
              <a:t>Préstamo reembolsable: </a:t>
            </a:r>
            <a:r>
              <a:rPr lang="es-ES" sz="1600" dirty="0">
                <a:latin typeface="Trebuchet MS" panose="020B0603020202020204" pitchFamily="34" charset="0"/>
              </a:rPr>
              <a:t>Características de esta modalidad:</a:t>
            </a:r>
          </a:p>
          <a:p>
            <a:pPr marL="742950" lvl="1" indent="-285750" algn="just" eaLnBrk="0" hangingPunct="0">
              <a:spcBef>
                <a:spcPts val="0"/>
              </a:spcBef>
              <a:spcAft>
                <a:spcPts val="0"/>
              </a:spcAft>
              <a:buClr>
                <a:srgbClr val="D8510A"/>
              </a:buClr>
              <a:buFont typeface="Wingdings" pitchFamily="2" charset="2"/>
              <a:buChar char="§"/>
              <a:defRPr/>
            </a:pPr>
            <a:endParaRPr lang="es-ES" sz="1600" dirty="0">
              <a:latin typeface="Trebuchet MS" panose="020B0603020202020204" pitchFamily="34" charset="0"/>
            </a:endParaRPr>
          </a:p>
          <a:p>
            <a:pPr marL="1657350" lvl="3" indent="-285750" algn="just" eaLnBrk="0" hangingPunct="0">
              <a:spcBef>
                <a:spcPts val="0"/>
              </a:spcBef>
              <a:spcAft>
                <a:spcPts val="0"/>
              </a:spcAft>
              <a:buClr>
                <a:srgbClr val="D8510A"/>
              </a:buClr>
              <a:buFont typeface="Courier New" pitchFamily="49" charset="0"/>
              <a:buChar char="o"/>
              <a:defRPr/>
            </a:pPr>
            <a:r>
              <a:rPr lang="es-ES" sz="1600" dirty="0">
                <a:latin typeface="Trebuchet MS" panose="020B0603020202020204" pitchFamily="34" charset="0"/>
              </a:rPr>
              <a:t>Tipo de interés: Euribor + 0,0%</a:t>
            </a:r>
          </a:p>
          <a:p>
            <a:pPr marL="1657350" lvl="3" indent="-285750" algn="just" eaLnBrk="0" hangingPunct="0">
              <a:spcBef>
                <a:spcPts val="0"/>
              </a:spcBef>
              <a:spcAft>
                <a:spcPts val="0"/>
              </a:spcAft>
              <a:buClr>
                <a:srgbClr val="D8510A"/>
              </a:buClr>
              <a:buFont typeface="Courier New" pitchFamily="49" charset="0"/>
              <a:buChar char="o"/>
              <a:defRPr/>
            </a:pPr>
            <a:endParaRPr lang="es-ES" sz="800" dirty="0">
              <a:latin typeface="Trebuchet MS" panose="020B0603020202020204" pitchFamily="34" charset="0"/>
            </a:endParaRPr>
          </a:p>
          <a:p>
            <a:pPr marL="1657350" lvl="3" indent="-285750" algn="just" eaLnBrk="0" hangingPunct="0">
              <a:spcBef>
                <a:spcPts val="0"/>
              </a:spcBef>
              <a:spcAft>
                <a:spcPts val="0"/>
              </a:spcAft>
              <a:buClr>
                <a:srgbClr val="D8510A"/>
              </a:buClr>
              <a:buFont typeface="Courier New" pitchFamily="49" charset="0"/>
              <a:buChar char="o"/>
              <a:defRPr/>
            </a:pPr>
            <a:r>
              <a:rPr lang="es-ES" sz="1600" dirty="0">
                <a:latin typeface="Trebuchet MS" panose="020B0603020202020204" pitchFamily="34" charset="0"/>
              </a:rPr>
              <a:t>Plazo máximo de amortización de 12 años (incluido periodo de carencia opcional de 1 año)</a:t>
            </a:r>
          </a:p>
          <a:p>
            <a:pPr marL="1657350" lvl="3" indent="-285750" algn="just" eaLnBrk="0" hangingPunct="0">
              <a:spcBef>
                <a:spcPts val="0"/>
              </a:spcBef>
              <a:spcAft>
                <a:spcPts val="0"/>
              </a:spcAft>
              <a:buClr>
                <a:srgbClr val="D8510A"/>
              </a:buClr>
              <a:buFont typeface="Courier New" pitchFamily="49" charset="0"/>
              <a:buChar char="o"/>
              <a:defRPr/>
            </a:pPr>
            <a:endParaRPr lang="es-ES" sz="800" dirty="0">
              <a:latin typeface="Trebuchet MS" panose="020B0603020202020204" pitchFamily="34" charset="0"/>
            </a:endParaRPr>
          </a:p>
          <a:p>
            <a:pPr marL="1657350" lvl="3" indent="-285750" algn="just" eaLnBrk="0" hangingPunct="0">
              <a:spcBef>
                <a:spcPts val="0"/>
              </a:spcBef>
              <a:spcAft>
                <a:spcPts val="0"/>
              </a:spcAft>
              <a:buClr>
                <a:srgbClr val="D8510A"/>
              </a:buClr>
              <a:buFont typeface="Courier New" pitchFamily="49" charset="0"/>
              <a:buChar char="o"/>
              <a:defRPr/>
            </a:pPr>
            <a:r>
              <a:rPr lang="es-ES" sz="1600" dirty="0">
                <a:latin typeface="Trebuchet MS" panose="020B0603020202020204" pitchFamily="34" charset="0"/>
              </a:rPr>
              <a:t>Garantías: </a:t>
            </a:r>
            <a:r>
              <a:rPr lang="es-ES" sz="1600" dirty="0">
                <a:latin typeface="Trebuchet MS" panose="020B0603020202020204" pitchFamily="34" charset="0"/>
              </a:rPr>
              <a:t>aval o contrato de seguro de caución por importe del 20% de la cuantía del préstamo</a:t>
            </a:r>
            <a:r>
              <a:rPr lang="es-ES" sz="1600" dirty="0">
                <a:latin typeface="Trebuchet MS" panose="020B0603020202020204" pitchFamily="34" charset="0"/>
              </a:rPr>
              <a:t>.</a:t>
            </a:r>
          </a:p>
          <a:p>
            <a:pPr lvl="1" algn="just" eaLnBrk="0" hangingPunct="0">
              <a:spcBef>
                <a:spcPts val="0"/>
              </a:spcBef>
              <a:spcAft>
                <a:spcPts val="0"/>
              </a:spcAft>
              <a:buClr>
                <a:srgbClr val="D8510A"/>
              </a:buClr>
              <a:defRPr/>
            </a:pPr>
            <a:endParaRPr lang="es-ES" sz="1800" b="1" dirty="0">
              <a:latin typeface="Trebuchet MS" panose="020B0603020202020204" pitchFamily="34" charset="0"/>
            </a:endParaRPr>
          </a:p>
          <a:p>
            <a:pPr marL="379413" indent="-379413" algn="just" eaLnBrk="0" hangingPunct="0">
              <a:spcBef>
                <a:spcPts val="1200"/>
              </a:spcBef>
              <a:spcAft>
                <a:spcPts val="1200"/>
              </a:spcAft>
              <a:buClr>
                <a:srgbClr val="D8510A"/>
              </a:buClr>
              <a:buFont typeface="Wingdings" pitchFamily="2" charset="2"/>
              <a:buChar char="q"/>
              <a:defRPr/>
            </a:pPr>
            <a:r>
              <a:rPr lang="es-ES" sz="1800" b="1" dirty="0">
                <a:latin typeface="Trebuchet MS" panose="020B0603020202020204" pitchFamily="34" charset="0"/>
              </a:rPr>
              <a:t>DOTACIÓN ECONÓMICA: 125 </a:t>
            </a:r>
            <a:r>
              <a:rPr lang="es-ES" sz="1800" b="1" dirty="0">
                <a:latin typeface="Trebuchet MS" panose="020B0603020202020204" pitchFamily="34" charset="0"/>
              </a:rPr>
              <a:t>M</a:t>
            </a:r>
            <a:r>
              <a:rPr lang="es-ES" sz="1800" b="1" dirty="0">
                <a:latin typeface="Trebuchet MS" panose="020B0603020202020204" pitchFamily="34" charset="0"/>
              </a:rPr>
              <a:t>€</a:t>
            </a:r>
          </a:p>
          <a:p>
            <a:pPr marL="379413" indent="-379413" algn="just" eaLnBrk="0" hangingPunct="0">
              <a:spcBef>
                <a:spcPts val="1200"/>
              </a:spcBef>
              <a:spcAft>
                <a:spcPts val="1200"/>
              </a:spcAft>
              <a:buClr>
                <a:srgbClr val="D8510A"/>
              </a:buClr>
              <a:buFont typeface="Wingdings" pitchFamily="2" charset="2"/>
              <a:buChar char="q"/>
              <a:defRPr/>
            </a:pPr>
            <a:endParaRPr lang="es-ES" sz="1800" b="1" dirty="0"/>
          </a:p>
          <a:p>
            <a:pPr marL="379413" indent="-379413" algn="just" eaLnBrk="0" hangingPunct="0">
              <a:spcBef>
                <a:spcPts val="1200"/>
              </a:spcBef>
              <a:spcAft>
                <a:spcPts val="1200"/>
              </a:spcAft>
              <a:buClr>
                <a:srgbClr val="D8510A"/>
              </a:buClr>
              <a:buFont typeface="Wingdings" pitchFamily="2" charset="2"/>
              <a:buChar char="q"/>
              <a:defRPr/>
            </a:pPr>
            <a:endParaRPr lang="es-ES" sz="1800" b="1" dirty="0"/>
          </a:p>
          <a:p>
            <a:pPr algn="just">
              <a:defRPr/>
            </a:pPr>
            <a:endParaRPr lang="es-ES" sz="1800" dirty="0"/>
          </a:p>
          <a:p>
            <a:pPr algn="just">
              <a:defRPr/>
            </a:pPr>
            <a:endParaRPr lang="es-ES" sz="1800" dirty="0"/>
          </a:p>
          <a:p>
            <a:pPr algn="just">
              <a:defRPr/>
            </a:pPr>
            <a:endParaRPr lang="es-ES" sz="1800" dirty="0"/>
          </a:p>
          <a:p>
            <a:pPr algn="just">
              <a:defRPr/>
            </a:pPr>
            <a:endParaRPr lang="es-ES" sz="1800" dirty="0"/>
          </a:p>
          <a:p>
            <a:pPr algn="just">
              <a:defRPr/>
            </a:pPr>
            <a:endParaRPr lang="es-ES" sz="1800" dirty="0"/>
          </a:p>
          <a:p>
            <a:pPr>
              <a:defRPr/>
            </a:pPr>
            <a:r>
              <a:rPr lang="es-ES" sz="1400" dirty="0">
                <a:solidFill>
                  <a:schemeClr val="accent1"/>
                </a:solidFill>
              </a:rPr>
              <a:t>*</a:t>
            </a:r>
            <a:r>
              <a:rPr lang="es-ES" sz="1400" dirty="0"/>
              <a:t> Con limitaciones según Anexo I de la resolución</a:t>
            </a:r>
            <a:endParaRPr lang="es-ES" sz="1400" dirty="0"/>
          </a:p>
        </p:txBody>
      </p:sp>
      <p:sp>
        <p:nvSpPr>
          <p:cNvPr id="9" name="1 Título"/>
          <p:cNvSpPr txBox="1">
            <a:spLocks/>
          </p:cNvSpPr>
          <p:nvPr/>
        </p:nvSpPr>
        <p:spPr bwMode="auto">
          <a:xfrm>
            <a:off x="4198938" y="263525"/>
            <a:ext cx="7231062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800" tIns="50800" rIns="50800" bIns="50800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pitchFamily="68" charset="0"/>
                <a:ea typeface="ヒラギノ角ゴ ProN W3" pitchFamily="68" charset="-128"/>
                <a:cs typeface="ヒラギノ角ゴ ProN W3" pitchFamily="68" charset="-128"/>
                <a:sym typeface="Gill San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pitchFamily="68" charset="0"/>
                <a:ea typeface="ヒラギノ角ゴ ProN W3" pitchFamily="68" charset="-128"/>
                <a:cs typeface="ヒラギノ角ゴ ProN W3" pitchFamily="68" charset="-128"/>
                <a:sym typeface="Gill San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pitchFamily="68" charset="0"/>
                <a:ea typeface="ヒラギノ角ゴ ProN W3" pitchFamily="68" charset="-128"/>
                <a:cs typeface="ヒラギノ角ゴ ProN W3" pitchFamily="68" charset="-128"/>
                <a:sym typeface="Gill San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pitchFamily="68" charset="0"/>
                <a:ea typeface="ヒラギノ角ゴ ProN W3" pitchFamily="68" charset="-128"/>
                <a:cs typeface="ヒラギノ角ゴ ProN W3" pitchFamily="68" charset="-128"/>
                <a:sym typeface="Gill San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pitchFamily="68" charset="0"/>
                <a:ea typeface="ヒラギノ角ゴ ProN W3" pitchFamily="68" charset="-128"/>
                <a:cs typeface="ヒラギノ角ゴ ProN W3" pitchFamily="68" charset="-128"/>
                <a:sym typeface="Gill Sans" pitchFamily="6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pitchFamily="68" charset="0"/>
                <a:ea typeface="ヒラギノ角ゴ ProN W3" pitchFamily="68" charset="-128"/>
                <a:cs typeface="ヒラギノ角ゴ ProN W3" pitchFamily="68" charset="-128"/>
                <a:sym typeface="Gill Sans" pitchFamily="6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pitchFamily="68" charset="0"/>
                <a:ea typeface="ヒラギノ角ゴ ProN W3" pitchFamily="68" charset="-128"/>
                <a:cs typeface="ヒラギノ角ゴ ProN W3" pitchFamily="68" charset="-128"/>
                <a:sym typeface="Gill Sans" pitchFamily="6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pitchFamily="68" charset="0"/>
                <a:ea typeface="ヒラギノ角ゴ ProN W3" pitchFamily="68" charset="-128"/>
                <a:cs typeface="ヒラギノ角ゴ ProN W3" pitchFamily="68" charset="-128"/>
                <a:sym typeface="Gill Sans" pitchFamily="68" charset="0"/>
              </a:defRPr>
            </a:lvl9pPr>
          </a:lstStyle>
          <a:p>
            <a:pPr eaLnBrk="1" hangingPunct="1">
              <a:defRPr/>
            </a:pPr>
            <a:endParaRPr lang="es-ES" sz="2000" b="1" kern="0" dirty="0" smtClean="0">
              <a:solidFill>
                <a:srgbClr val="D8510A"/>
              </a:solidFill>
            </a:endParaRPr>
          </a:p>
        </p:txBody>
      </p:sp>
      <p:pic>
        <p:nvPicPr>
          <p:cNvPr id="34823" name="Picture 3"/>
          <p:cNvPicPr>
            <a:picLocks noChangeAspect="1" noChangeArrowheads="1"/>
          </p:cNvPicPr>
          <p:nvPr/>
        </p:nvPicPr>
        <p:blipFill>
          <a:blip r:embed="rId3"/>
          <a:srcRect l="7346" t="1547" r="1241" b="4568"/>
          <a:stretch>
            <a:fillRect/>
          </a:stretch>
        </p:blipFill>
        <p:spPr bwMode="auto">
          <a:xfrm>
            <a:off x="7577138" y="5299075"/>
            <a:ext cx="5262562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161925" y="5100638"/>
          <a:ext cx="7313613" cy="31384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00115"/>
                <a:gridCol w="1224136"/>
                <a:gridCol w="1512820"/>
                <a:gridCol w="14767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Trebuchet MS" panose="020B0603020202020204" pitchFamily="34" charset="0"/>
                        </a:rPr>
                        <a:t>ACTUACIÓN</a:t>
                      </a:r>
                      <a:endParaRPr lang="es-ES" sz="16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aseline="0" dirty="0" smtClean="0">
                          <a:latin typeface="Trebuchet MS" panose="020B0603020202020204" pitchFamily="34" charset="0"/>
                        </a:rPr>
                        <a:t>DOTACIÓN ECONÓMICA TOTAL</a:t>
                      </a:r>
                      <a:endParaRPr lang="es-ES" sz="16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Trebuchet MS" panose="020B0603020202020204" pitchFamily="34" charset="0"/>
                        </a:rPr>
                        <a:t>AYUDA DIRECTA</a:t>
                      </a:r>
                      <a:endParaRPr lang="es-ES" sz="16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Trebuchet MS" panose="020B0603020202020204" pitchFamily="34" charset="0"/>
                        </a:rPr>
                        <a:t>PRÉSTAMO</a:t>
                      </a:r>
                      <a:endParaRPr lang="es-ES" sz="16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latin typeface="Trebuchet MS" panose="020B0603020202020204" pitchFamily="34" charset="0"/>
                        </a:rPr>
                        <a:t>1 – Envolvente térmica</a:t>
                      </a:r>
                      <a:endParaRPr lang="es-ES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Trebuchet MS" panose="020B0603020202020204" pitchFamily="34" charset="0"/>
                        </a:rPr>
                        <a:t>31,25 M€</a:t>
                      </a:r>
                      <a:endParaRPr lang="es-ES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latin typeface="Trebuchet MS" panose="020B0603020202020204" pitchFamily="34" charset="0"/>
                        </a:rPr>
                        <a:t>Hasta 30%</a:t>
                      </a:r>
                      <a:r>
                        <a:rPr lang="es-ES" sz="1600" baseline="0" dirty="0" smtClean="0">
                          <a:latin typeface="Trebuchet MS" panose="020B0603020202020204" pitchFamily="34" charset="0"/>
                        </a:rPr>
                        <a:t> coste elegible</a:t>
                      </a:r>
                      <a:endParaRPr lang="es-ES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latin typeface="Trebuchet MS" panose="020B0603020202020204" pitchFamily="34" charset="0"/>
                        </a:rPr>
                        <a:t>Hasta 60%</a:t>
                      </a:r>
                      <a:r>
                        <a:rPr lang="es-ES" sz="1600" baseline="0" dirty="0" smtClean="0">
                          <a:latin typeface="Trebuchet MS" panose="020B0603020202020204" pitchFamily="34" charset="0"/>
                        </a:rPr>
                        <a:t> coste elegible</a:t>
                      </a:r>
                      <a:endParaRPr lang="es-ES" sz="1600" dirty="0" smtClean="0">
                        <a:latin typeface="Trebuchet MS" panose="020B0603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latin typeface="Trebuchet MS" panose="020B0603020202020204" pitchFamily="34" charset="0"/>
                        </a:rPr>
                        <a:t>2 – Mejora instalaciones térmicas</a:t>
                      </a:r>
                      <a:endParaRPr lang="es-ES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Trebuchet MS" panose="020B0603020202020204" pitchFamily="34" charset="0"/>
                        </a:rPr>
                        <a:t>31,25 M€</a:t>
                      </a:r>
                      <a:endParaRPr lang="es-ES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latin typeface="Trebuchet MS" panose="020B0603020202020204" pitchFamily="34" charset="0"/>
                        </a:rPr>
                        <a:t>Hasta 90%</a:t>
                      </a:r>
                      <a:r>
                        <a:rPr lang="es-ES" sz="1600" baseline="0" dirty="0" smtClean="0">
                          <a:latin typeface="Trebuchet MS" panose="020B0603020202020204" pitchFamily="34" charset="0"/>
                        </a:rPr>
                        <a:t> coste elegible</a:t>
                      </a:r>
                      <a:endParaRPr lang="es-ES" sz="1600" dirty="0" smtClean="0">
                        <a:latin typeface="Trebuchet MS" panose="020B0603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latin typeface="Trebuchet MS" panose="020B0603020202020204" pitchFamily="34" charset="0"/>
                        </a:rPr>
                        <a:t>3 – Biomasa</a:t>
                      </a:r>
                      <a:endParaRPr lang="es-ES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solidFill>
                      <a:srgbClr val="C5D7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Trebuchet MS" panose="020B0603020202020204" pitchFamily="34" charset="0"/>
                        </a:rPr>
                        <a:t>31,25 M€</a:t>
                      </a:r>
                      <a:endParaRPr lang="es-ES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solidFill>
                      <a:srgbClr val="C5D7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solidFill>
                      <a:srgbClr val="C5D7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latin typeface="Trebuchet MS" panose="020B0603020202020204" pitchFamily="34" charset="0"/>
                        </a:rPr>
                        <a:t>Hasta 90%</a:t>
                      </a:r>
                      <a:r>
                        <a:rPr lang="es-ES" sz="1600" baseline="0" dirty="0" smtClean="0">
                          <a:latin typeface="Trebuchet MS" panose="020B0603020202020204" pitchFamily="34" charset="0"/>
                        </a:rPr>
                        <a:t> coste elegible</a:t>
                      </a:r>
                      <a:endParaRPr lang="es-ES" sz="1600" dirty="0" smtClean="0">
                        <a:latin typeface="Trebuchet MS" panose="020B0603020202020204" pitchFamily="34" charset="0"/>
                      </a:endParaRPr>
                    </a:p>
                  </a:txBody>
                  <a:tcPr>
                    <a:solidFill>
                      <a:srgbClr val="C5D78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latin typeface="Trebuchet MS" panose="020B0603020202020204" pitchFamily="34" charset="0"/>
                        </a:rPr>
                        <a:t>4 - </a:t>
                      </a:r>
                      <a:r>
                        <a:rPr lang="es-ES" sz="1600" dirty="0" err="1" smtClean="0">
                          <a:latin typeface="Trebuchet MS" panose="020B0603020202020204" pitchFamily="34" charset="0"/>
                        </a:rPr>
                        <a:t>Geotérmia</a:t>
                      </a:r>
                      <a:endParaRPr lang="es-ES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solidFill>
                      <a:srgbClr val="6DD5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Trebuchet MS" panose="020B0603020202020204" pitchFamily="34" charset="0"/>
                        </a:rPr>
                        <a:t>31,25 M€</a:t>
                      </a:r>
                      <a:endParaRPr lang="es-ES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solidFill>
                      <a:srgbClr val="6DD588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solidFill>
                      <a:srgbClr val="6DD5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latin typeface="Trebuchet MS" panose="020B0603020202020204" pitchFamily="34" charset="0"/>
                        </a:rPr>
                        <a:t>Hasta 90%</a:t>
                      </a:r>
                      <a:r>
                        <a:rPr lang="es-ES" sz="1600" baseline="0" dirty="0" smtClean="0">
                          <a:latin typeface="Trebuchet MS" panose="020B0603020202020204" pitchFamily="34" charset="0"/>
                        </a:rPr>
                        <a:t> coste elegible</a:t>
                      </a:r>
                      <a:endParaRPr lang="es-ES" sz="1600" dirty="0" smtClean="0">
                        <a:latin typeface="Trebuchet MS" panose="020B0603020202020204" pitchFamily="34" charset="0"/>
                      </a:endParaRPr>
                    </a:p>
                  </a:txBody>
                  <a:tcPr>
                    <a:solidFill>
                      <a:srgbClr val="6DD58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3"/>
          <p:cNvSpPr>
            <a:spLocks/>
          </p:cNvSpPr>
          <p:nvPr/>
        </p:nvSpPr>
        <p:spPr bwMode="auto">
          <a:xfrm>
            <a:off x="11430000" y="8610600"/>
            <a:ext cx="1308100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fld id="{B3E96A9E-34A1-4042-9DF1-174F3EE22331}" type="slidenum">
              <a:rPr lang="en-US" sz="1500">
                <a:solidFill>
                  <a:srgbClr val="4B4B4B"/>
                </a:solidFill>
                <a:latin typeface="DIN Next LT Pro Medium"/>
                <a:ea typeface="DIN Next LT Pro Medium"/>
                <a:cs typeface="DIN Next LT Pro Medium"/>
                <a:sym typeface="DIN Next LT Pro Medium"/>
              </a:rPr>
              <a:pPr algn="r"/>
              <a:t>9</a:t>
            </a:fld>
            <a:endParaRPr lang="en-US" sz="1500">
              <a:solidFill>
                <a:srgbClr val="4B4B4B"/>
              </a:solidFill>
              <a:latin typeface="DIN Next LT Pro Medium"/>
              <a:ea typeface="DIN Next LT Pro Medium"/>
              <a:cs typeface="DIN Next LT Pro Medium"/>
              <a:sym typeface="DIN Next LT Pro Medium"/>
            </a:endParaRPr>
          </a:p>
        </p:txBody>
      </p:sp>
      <p:sp>
        <p:nvSpPr>
          <p:cNvPr id="35842" name="Rectangle 7"/>
          <p:cNvSpPr>
            <a:spLocks/>
          </p:cNvSpPr>
          <p:nvPr/>
        </p:nvSpPr>
        <p:spPr bwMode="auto">
          <a:xfrm>
            <a:off x="0" y="876300"/>
            <a:ext cx="13004800" cy="71438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_tradnl"/>
          </a:p>
        </p:txBody>
      </p:sp>
      <p:sp>
        <p:nvSpPr>
          <p:cNvPr id="35843" name="Rectangle 2"/>
          <p:cNvSpPr>
            <a:spLocks/>
          </p:cNvSpPr>
          <p:nvPr/>
        </p:nvSpPr>
        <p:spPr bwMode="auto">
          <a:xfrm>
            <a:off x="0" y="973138"/>
            <a:ext cx="13004800" cy="73025"/>
          </a:xfrm>
          <a:prstGeom prst="rect">
            <a:avLst/>
          </a:prstGeom>
          <a:gradFill rotWithShape="0">
            <a:gsLst>
              <a:gs pos="0">
                <a:srgbClr val="8CA946"/>
              </a:gs>
              <a:gs pos="100000">
                <a:srgbClr val="687E34"/>
              </a:gs>
            </a:gsLst>
            <a:lin ang="5400000" scaled="1"/>
          </a:gra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_tradnl"/>
          </a:p>
        </p:txBody>
      </p:sp>
      <p:pic>
        <p:nvPicPr>
          <p:cNvPr id="35844" name="Picture 2" descr="C:\Users\jcr535\Desktop\Logos IDAE\NUEVO MINISTERIO\NUEVO MINISTERIO\pagina 35 jpg\VERSION 2 COLOR PAG.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63" y="85725"/>
            <a:ext cx="3744912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1 Título"/>
          <p:cNvSpPr>
            <a:spLocks noGrp="1"/>
          </p:cNvSpPr>
          <p:nvPr>
            <p:ph type="title"/>
          </p:nvPr>
        </p:nvSpPr>
        <p:spPr>
          <a:xfrm>
            <a:off x="309563" y="1116013"/>
            <a:ext cx="12314237" cy="441325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s-ES" sz="2000" b="1" smtClean="0">
                <a:solidFill>
                  <a:schemeClr val="bg1"/>
                </a:solidFill>
                <a:latin typeface="Trebuchet MS" pitchFamily="34" charset="0"/>
              </a:rPr>
              <a:t>SOLICITUD EN PROGRAMA PAREER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61925" y="1716088"/>
            <a:ext cx="12576175" cy="10779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79413" indent="-379413" algn="just" eaLnBrk="0" hangingPunct="0">
              <a:spcBef>
                <a:spcPts val="1200"/>
              </a:spcBef>
              <a:spcAft>
                <a:spcPts val="1200"/>
              </a:spcAft>
              <a:buClr>
                <a:srgbClr val="D8510A"/>
              </a:buClr>
              <a:buFont typeface="Wingdings" pitchFamily="2" charset="2"/>
              <a:buChar char="q"/>
              <a:defRPr/>
            </a:pPr>
            <a:r>
              <a:rPr lang="es-ES" sz="1800" dirty="0">
                <a:latin typeface="Trebuchet MS" panose="020B0603020202020204" pitchFamily="34" charset="0"/>
              </a:rPr>
              <a:t>La documentación debe cargarse en </a:t>
            </a:r>
            <a:r>
              <a:rPr lang="es-ES" sz="1800" dirty="0">
                <a:latin typeface="Trebuchet MS" panose="020B0603020202020204" pitchFamily="34" charset="0"/>
              </a:rPr>
              <a:t>la web</a:t>
            </a:r>
            <a:r>
              <a:rPr lang="es-ES" sz="1800" dirty="0"/>
              <a:t>:      </a:t>
            </a:r>
            <a:r>
              <a:rPr lang="es-ES" sz="1800" dirty="0">
                <a:hlinkClick r:id="rId3"/>
              </a:rPr>
              <a:t>http://www.idae.es</a:t>
            </a:r>
            <a:r>
              <a:rPr lang="es-ES" sz="1800" dirty="0">
                <a:hlinkClick r:id="rId3"/>
              </a:rPr>
              <a:t>/</a:t>
            </a:r>
            <a:endParaRPr lang="es-ES" sz="1800" dirty="0"/>
          </a:p>
          <a:p>
            <a:pPr algn="just">
              <a:defRPr/>
            </a:pPr>
            <a:endParaRPr lang="es-ES" sz="1800" dirty="0"/>
          </a:p>
          <a:p>
            <a:pPr algn="just">
              <a:defRPr/>
            </a:pPr>
            <a:endParaRPr lang="es-ES" sz="1800" dirty="0"/>
          </a:p>
        </p:txBody>
      </p:sp>
      <p:pic>
        <p:nvPicPr>
          <p:cNvPr id="35847" name="Picture 3"/>
          <p:cNvPicPr>
            <a:picLocks noChangeAspect="1" noChangeArrowheads="1"/>
          </p:cNvPicPr>
          <p:nvPr/>
        </p:nvPicPr>
        <p:blipFill>
          <a:blip r:embed="rId4"/>
          <a:srcRect l="19794" t="25320" r="60413" b="24390"/>
          <a:stretch>
            <a:fillRect/>
          </a:stretch>
        </p:blipFill>
        <p:spPr bwMode="auto">
          <a:xfrm>
            <a:off x="3765550" y="2608263"/>
            <a:ext cx="55816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8" name="22 Rectángulo"/>
          <p:cNvSpPr>
            <a:spLocks noChangeArrowheads="1"/>
          </p:cNvSpPr>
          <p:nvPr/>
        </p:nvSpPr>
        <p:spPr bwMode="auto">
          <a:xfrm>
            <a:off x="3549650" y="2627313"/>
            <a:ext cx="3744913" cy="422275"/>
          </a:xfrm>
          <a:prstGeom prst="rect">
            <a:avLst/>
          </a:prstGeom>
          <a:noFill/>
          <a:ln w="5397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s-ES"/>
          </a:p>
        </p:txBody>
      </p:sp>
      <p:sp>
        <p:nvSpPr>
          <p:cNvPr id="35849" name="30 Rectángulo"/>
          <p:cNvSpPr>
            <a:spLocks noChangeArrowheads="1"/>
          </p:cNvSpPr>
          <p:nvPr/>
        </p:nvSpPr>
        <p:spPr bwMode="auto">
          <a:xfrm>
            <a:off x="3694113" y="6873875"/>
            <a:ext cx="5616575" cy="863600"/>
          </a:xfrm>
          <a:prstGeom prst="rect">
            <a:avLst/>
          </a:prstGeom>
          <a:noFill/>
          <a:ln w="5397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s-ES"/>
          </a:p>
        </p:txBody>
      </p:sp>
      <p:cxnSp>
        <p:nvCxnSpPr>
          <p:cNvPr id="35850" name="31 Conector angular"/>
          <p:cNvCxnSpPr>
            <a:cxnSpLocks noChangeShapeType="1"/>
            <a:stCxn id="35849" idx="1"/>
          </p:cNvCxnSpPr>
          <p:nvPr/>
        </p:nvCxnSpPr>
        <p:spPr bwMode="auto">
          <a:xfrm rot="10800000" flipV="1">
            <a:off x="3281363" y="7305675"/>
            <a:ext cx="412750" cy="647700"/>
          </a:xfrm>
          <a:prstGeom prst="bentConnector2">
            <a:avLst/>
          </a:prstGeom>
          <a:noFill/>
          <a:ln w="76200" algn="ctr">
            <a:solidFill>
              <a:schemeClr val="accent1"/>
            </a:solidFill>
            <a:round/>
            <a:headEnd/>
            <a:tailEnd type="arrow" w="med" len="med"/>
          </a:ln>
        </p:spPr>
      </p:cxnSp>
      <p:sp>
        <p:nvSpPr>
          <p:cNvPr id="35851" name="Text Box 2"/>
          <p:cNvSpPr txBox="1">
            <a:spLocks noChangeArrowheads="1"/>
          </p:cNvSpPr>
          <p:nvPr/>
        </p:nvSpPr>
        <p:spPr bwMode="auto">
          <a:xfrm>
            <a:off x="525463" y="8129588"/>
            <a:ext cx="11449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79413" indent="-379413" algn="just" eaLnBrk="0" hangingPunct="0">
              <a:spcBef>
                <a:spcPts val="1200"/>
              </a:spcBef>
              <a:spcAft>
                <a:spcPts val="1200"/>
              </a:spcAft>
              <a:buClr>
                <a:srgbClr val="D8510A"/>
              </a:buClr>
              <a:buFont typeface="Wingdings" pitchFamily="2" charset="2"/>
              <a:buChar char="q"/>
            </a:pPr>
            <a:r>
              <a:rPr lang="es-ES" sz="1800">
                <a:latin typeface="Trebuchet MS" pitchFamily="34" charset="0"/>
              </a:rPr>
              <a:t>Las </a:t>
            </a:r>
            <a:r>
              <a:rPr lang="es-ES" sz="1800" b="1">
                <a:latin typeface="Trebuchet MS" pitchFamily="34" charset="0"/>
              </a:rPr>
              <a:t>dudas y aclaraciones </a:t>
            </a:r>
            <a:r>
              <a:rPr lang="es-ES" sz="1800">
                <a:latin typeface="Trebuchet MS" pitchFamily="34" charset="0"/>
              </a:rPr>
              <a:t>se podrán formular en el correo </a:t>
            </a:r>
            <a:r>
              <a:rPr lang="es-ES" sz="1800" b="1">
                <a:latin typeface="Trebuchet MS" pitchFamily="34" charset="0"/>
              </a:rPr>
              <a:t> ciudadano@idae.es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ítulo y subtítulo">
  <a:themeElements>
    <a:clrScheme name="Personalizar 7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D8510A"/>
      </a:accent1>
      <a:accent2>
        <a:srgbClr val="D8931A"/>
      </a:accent2>
      <a:accent3>
        <a:srgbClr val="BF3B12"/>
      </a:accent3>
      <a:accent4>
        <a:srgbClr val="D96709"/>
      </a:accent4>
      <a:accent5>
        <a:srgbClr val="E8AE07"/>
      </a:accent5>
      <a:accent6>
        <a:srgbClr val="E2DDD1"/>
      </a:accent6>
      <a:hlink>
        <a:srgbClr val="FD8D08"/>
      </a:hlink>
      <a:folHlink>
        <a:srgbClr val="DFDBCF"/>
      </a:folHlink>
    </a:clrScheme>
    <a:fontScheme name="Título y subtítul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68" charset="0"/>
            <a:ea typeface="ヒラギノ角ゴ ProN W3" pitchFamily="68" charset="-128"/>
            <a:cs typeface="ヒラギノ角ゴ ProN W3" pitchFamily="68" charset="-128"/>
            <a:sym typeface="Gill Sans" pitchFamily="6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68" charset="0"/>
            <a:ea typeface="ヒラギノ角ゴ ProN W3" pitchFamily="68" charset="-128"/>
            <a:cs typeface="ヒラギノ角ゴ ProN W3" pitchFamily="68" charset="-128"/>
            <a:sym typeface="Gill Sans" pitchFamily="68" charset="0"/>
          </a:defRPr>
        </a:defPPr>
      </a:lstStyle>
    </a:lnDef>
  </a:objectDefaults>
  <a:extraClrSchemeLst>
    <a:extraClrScheme>
      <a:clrScheme name="Título y subtítul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6081</TotalTime>
  <Pages>0</Pages>
  <Words>1897</Words>
  <Characters>0</Characters>
  <Application>Microsoft Office PowerPoint</Application>
  <PresentationFormat>Personalizado</PresentationFormat>
  <Lines>0</Lines>
  <Paragraphs>348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Plantilla de diseño</vt:lpstr>
      </vt:variant>
      <vt:variant>
        <vt:i4>2</vt:i4>
      </vt:variant>
      <vt:variant>
        <vt:lpstr>Títulos de diapositiva</vt:lpstr>
      </vt:variant>
      <vt:variant>
        <vt:i4>18</vt:i4>
      </vt:variant>
    </vt:vector>
  </HeadingPairs>
  <TitlesOfParts>
    <vt:vector size="30" baseType="lpstr">
      <vt:lpstr>Gill Sans</vt:lpstr>
      <vt:lpstr>ヒラギノ角ゴ ProN W3</vt:lpstr>
      <vt:lpstr>Arial</vt:lpstr>
      <vt:lpstr>Calibri</vt:lpstr>
      <vt:lpstr>MS PGothic</vt:lpstr>
      <vt:lpstr>DIN Next LT Pro Medium</vt:lpstr>
      <vt:lpstr>Trebuchet MS</vt:lpstr>
      <vt:lpstr>Times New Roman</vt:lpstr>
      <vt:lpstr>Wingdings</vt:lpstr>
      <vt:lpstr>Courier New</vt:lpstr>
      <vt:lpstr>Diseño personalizado</vt:lpstr>
      <vt:lpstr>Título y subtítulo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SOLICITUD EN PROGRAMA PAREER</vt:lpstr>
      <vt:lpstr>DOCUMENTACIÓN A APORTAR </vt:lpstr>
      <vt:lpstr>DOCUMENTACIÓN A APORTAR</vt:lpstr>
      <vt:lpstr>DOCUMENTACIÓN A APORTAR</vt:lpstr>
      <vt:lpstr>SOLICITUD EN PROGRAMA PAREER</vt:lpstr>
      <vt:lpstr>DOCUMENTACIÓN A APORTAR </vt:lpstr>
      <vt:lpstr>DOCUMENTACIÓN A APORTAR </vt:lpstr>
      <vt:lpstr>SECUENCIA DE ACTUACIONES</vt:lpstr>
      <vt:lpstr>Diapositiva 17</vt:lpstr>
      <vt:lpstr>Diapositiva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Pedro Antonio Prieto Gonzalez</dc:creator>
  <cp:lastModifiedBy>ander</cp:lastModifiedBy>
  <cp:revision>520</cp:revision>
  <cp:lastPrinted>2013-10-24T11:10:08Z</cp:lastPrinted>
  <dcterms:created xsi:type="dcterms:W3CDTF">2011-06-24T10:28:52Z</dcterms:created>
  <dcterms:modified xsi:type="dcterms:W3CDTF">2013-11-19T14:54:44Z</dcterms:modified>
</cp:coreProperties>
</file>